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65" r:id="rId8"/>
    <p:sldId id="268" r:id="rId9"/>
    <p:sldId id="270" r:id="rId10"/>
    <p:sldId id="273" r:id="rId11"/>
    <p:sldId id="280" r:id="rId12"/>
    <p:sldId id="279" r:id="rId13"/>
    <p:sldId id="257" r:id="rId14"/>
    <p:sldId id="258" r:id="rId15"/>
    <p:sldId id="277" r:id="rId16"/>
    <p:sldId id="259" r:id="rId17"/>
    <p:sldId id="260" r:id="rId18"/>
    <p:sldId id="266" r:id="rId19"/>
    <p:sldId id="283" r:id="rId20"/>
    <p:sldId id="284" r:id="rId21"/>
    <p:sldId id="285" r:id="rId22"/>
    <p:sldId id="286" r:id="rId23"/>
    <p:sldId id="282" r:id="rId24"/>
    <p:sldId id="281" r:id="rId25"/>
    <p:sldId id="262" r:id="rId26"/>
    <p:sldId id="263" r:id="rId27"/>
    <p:sldId id="267" r:id="rId28"/>
    <p:sldId id="278" r:id="rId29"/>
    <p:sldId id="264" r:id="rId30"/>
    <p:sldId id="261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木 健太郎" initials="高木" lastIdx="1" clrIdx="0">
    <p:extLst>
      <p:ext uri="{19B8F6BF-5375-455C-9EA6-DF929625EA0E}">
        <p15:presenceInfo xmlns:p15="http://schemas.microsoft.com/office/powerpoint/2012/main" userId="013ca11b72a408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6EAB-8398-4344-A5FF-1EE98EF77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9D216-1BEB-4A64-AD68-D4C3954F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00997-D0E2-4C29-A405-A00C6339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97B8E-EF5E-4549-A13E-E64A2BF3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8BF6E-8F62-4BD5-B41D-832708A4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6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CA67-1E66-4250-B593-5FAE0ADD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6517B-CB5E-472F-9580-057DDCF5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9142-EF14-4CD4-93E0-ED73D878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4B86-9C09-4E86-9273-05112E1F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4D12-0665-4E9A-B95A-2A963F3B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59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8738-1004-4F24-8B45-773C91C87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41A6B-5CB7-41D5-AD45-E3E805E2C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8658-5337-47DB-83D6-8FFBD194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61F9F-BE05-48B1-88D0-C2444066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ABAEC-6622-4D0E-AB28-A6FB9482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74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C705-4AB5-4107-866A-49D2A137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882A-E6FB-409F-A852-B3BF61A2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0D92-C068-462D-9794-B35FD584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72B03-E816-47C2-8D87-B1DD95C9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4BCA3-33E8-41AF-A4F9-0D8FD216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91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7CB1-7384-4005-B8B2-AF26DA61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75BB0-3E07-417D-AB72-856D57D11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65BF1-7671-422B-82FA-9FEEAEC8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4499A-73C6-41FB-9F03-33B5DAFE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EC1F-C08D-4352-AB67-05971DFE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69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79BA-2638-441C-B7E8-12F4019F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8C17B-7C0A-4649-9DB5-7825BC91F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247E2-52B7-4B5B-AF7B-21B19F7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1BD7B-1BBF-455A-A57E-9069925E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0C8DE-B6E2-4D89-8A66-0A3081D4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B9E4A-87D5-4C3E-B50E-6D65E320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68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77BD-6E6F-4669-9917-3DB947D9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8E7FA-FA15-407C-83E3-8C415DE66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7971D-A235-41AB-856E-B4555387A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B7652-57F4-44E2-8504-2E62CEF84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1E0B7-AF6B-49A0-993D-7B2555927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A622AC-C5C9-4034-8725-0DA9EB3E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215FC-F24D-4E0E-BB46-AF9FAC26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97F52-8743-4AFA-B49E-24D7D424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5780-26BA-4DD5-BC91-1DB46B95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9D9CA-C3B7-4051-AFBF-3B1875CD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CB619-1D13-4DA4-B0AB-C4ADD679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33CF5-A303-42D5-874F-8E880D72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7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AE364-F178-4541-9576-C21DC4ED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0A48D-B90A-4108-8D23-97FC7A7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F6004-97BF-448E-A137-21C0E5BB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02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1C46-B3B7-4187-B356-0EDA0CF1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9A19-9DF8-4207-B9A4-08042CE1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1AE20-388F-468A-988E-77E3F99B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D340-7F5D-4816-8D5E-9094F830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FAFC6-E706-461C-B9C0-37FA87E7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4B93A-3FC7-4599-A436-52EBB16E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6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4620-9006-4958-9847-DE0AD0AE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A19AC-AC58-4F09-8843-CBEE4DFA9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CEABA-5154-4D2A-B42F-A37A06F93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0ED90-1833-4450-9AA7-50469A51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B6F57-68ED-4AED-9D68-8516836D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1B6CC-657C-4B4E-8FEB-759C1E08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15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37B81-479C-40F5-9BA9-9CDCA6F9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74ADE-3BE8-4420-8D98-5DFBBCA1C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14580-1D42-4150-B4C5-6FB1CB598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FA29-F7CB-4A42-B690-0903B17A1D1F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5FAC2-BC82-4762-8EEC-32B36C410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BF586-2FEF-4F4B-8814-FC288989D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B5D6-433C-4092-B15E-14280FBDC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2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microsoft.com/office/2007/relationships/hdphoto" Target="../media/hdphoto1.wdp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E42040-054E-45E9-9FBE-20C800153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/>
              <a:t>Cisco</a:t>
            </a:r>
            <a:r>
              <a:rPr lang="ja-JP" altLang="en-US" b="1" dirty="0"/>
              <a:t> </a:t>
            </a:r>
            <a:r>
              <a:rPr lang="en-US" altLang="ja-JP" b="1" dirty="0" err="1"/>
              <a:t>Webex</a:t>
            </a:r>
            <a:r>
              <a:rPr lang="ja-JP" altLang="en-US" b="1" dirty="0"/>
              <a:t> </a:t>
            </a:r>
            <a:r>
              <a:rPr lang="en-US" altLang="ja-JP" b="1" dirty="0"/>
              <a:t>Teams</a:t>
            </a:r>
            <a:br>
              <a:rPr lang="en-US" altLang="ja-JP" b="1" dirty="0"/>
            </a:br>
            <a:r>
              <a:rPr lang="ja-JP" altLang="en-US" b="1" dirty="0"/>
              <a:t>の登録と使い方</a:t>
            </a:r>
            <a:endParaRPr kumimoji="1"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300D9948-7BA5-B948-9149-CBF91D4E5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0752"/>
            <a:ext cx="9144000" cy="1655762"/>
          </a:xfrm>
        </p:spPr>
        <p:txBody>
          <a:bodyPr/>
          <a:lstStyle/>
          <a:p>
            <a:r>
              <a:rPr lang="ja-JP" altLang="en-US"/>
              <a:t>東海大学チャレンジセンターチャレンジプロジェクト</a:t>
            </a:r>
            <a:endParaRPr lang="en-US" altLang="ja-JP" dirty="0"/>
          </a:p>
          <a:p>
            <a:r>
              <a:rPr lang="en-US" altLang="ja-JP" dirty="0"/>
              <a:t>Tokai Dream Space Team</a:t>
            </a:r>
          </a:p>
        </p:txBody>
      </p:sp>
    </p:spTree>
    <p:extLst>
      <p:ext uri="{BB962C8B-B14F-4D97-AF65-F5344CB8AC3E}">
        <p14:creationId xmlns:p14="http://schemas.microsoft.com/office/powerpoint/2010/main" val="65713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5521CA9-ABA3-4535-9F03-D2CCE0DC4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46" y="1725205"/>
            <a:ext cx="8460227" cy="4941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9B4FA08-D4E6-8742-A38A-C87EAE080E14}"/>
              </a:ext>
            </a:extLst>
          </p:cNvPr>
          <p:cNvSpPr txBox="1"/>
          <p:nvPr/>
        </p:nvSpPr>
        <p:spPr>
          <a:xfrm>
            <a:off x="1" y="45615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インストールが完了したら、「 </a:t>
            </a:r>
            <a:r>
              <a:rPr kumimoji="1" lang="en-US" altLang="ja-JP" sz="2800" dirty="0"/>
              <a:t>(</a:t>
            </a:r>
            <a:r>
              <a:rPr lang="ja-JP" altLang="en-US" sz="2800" dirty="0"/>
              <a:t>勤務先の</a:t>
            </a:r>
            <a:r>
              <a:rPr kumimoji="1" lang="en-US" altLang="ja-JP" sz="2800" dirty="0"/>
              <a:t>)</a:t>
            </a:r>
            <a:r>
              <a:rPr kumimoji="1" lang="ja-JP" altLang="en-US" sz="2800" dirty="0"/>
              <a:t>メールアドレス」の</a:t>
            </a:r>
            <a:r>
              <a:rPr kumimoji="1" lang="ja-JP" altLang="en-US" sz="2800"/>
              <a:t>欄に</a:t>
            </a:r>
            <a:endParaRPr kumimoji="1" lang="en-US" altLang="ja-JP" sz="2800" dirty="0"/>
          </a:p>
          <a:p>
            <a:r>
              <a:rPr kumimoji="1" lang="ja-JP" altLang="en-US" sz="2800"/>
              <a:t>登録</a:t>
            </a:r>
            <a:r>
              <a:rPr kumimoji="1" lang="ja-JP" altLang="en-US" sz="2800" dirty="0"/>
              <a:t>するメールアドレスを入力します。</a:t>
            </a:r>
          </a:p>
        </p:txBody>
      </p:sp>
    </p:spTree>
    <p:extLst>
      <p:ext uri="{BB962C8B-B14F-4D97-AF65-F5344CB8AC3E}">
        <p14:creationId xmlns:p14="http://schemas.microsoft.com/office/powerpoint/2010/main" val="151674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86B1665-AED1-F649-AEFD-11E4BEECC638}"/>
              </a:ext>
            </a:extLst>
          </p:cNvPr>
          <p:cNvGrpSpPr/>
          <p:nvPr/>
        </p:nvGrpSpPr>
        <p:grpSpPr>
          <a:xfrm>
            <a:off x="1614393" y="1515686"/>
            <a:ext cx="8963214" cy="5151332"/>
            <a:chOff x="5863956" y="1967098"/>
            <a:chExt cx="5694133" cy="329184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9B42671-0134-274A-BF9D-EEF36A02B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56" y="1967098"/>
              <a:ext cx="5694133" cy="32918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2672B53-084B-FD45-95FD-1D078825E50B}"/>
                </a:ext>
              </a:extLst>
            </p:cNvPr>
            <p:cNvSpPr/>
            <p:nvPr/>
          </p:nvSpPr>
          <p:spPr>
            <a:xfrm>
              <a:off x="8524147" y="3247258"/>
              <a:ext cx="296162" cy="118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9554F2-0067-A74A-8AA1-E6A8429FC677}"/>
              </a:ext>
            </a:extLst>
          </p:cNvPr>
          <p:cNvSpPr txBox="1"/>
          <p:nvPr/>
        </p:nvSpPr>
        <p:spPr>
          <a:xfrm>
            <a:off x="0" y="23374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次</a:t>
            </a:r>
            <a:r>
              <a:rPr lang="ja-JP" altLang="en-US" sz="2400"/>
              <a:t>に、自分でパスワードを設定します。</a:t>
            </a:r>
            <a:endParaRPr lang="en-US" altLang="ja-JP" sz="2400" dirty="0"/>
          </a:p>
          <a:p>
            <a:pPr algn="ctr"/>
            <a:r>
              <a:rPr lang="ja-JP" altLang="en-US" sz="2400"/>
              <a:t>すでにパスワードを設定している場合は、設定したパスワードを入力してください。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4608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A7822C-BF6F-4A3A-9E78-BC5ADF6E9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21129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Cisco</a:t>
            </a:r>
            <a:r>
              <a:rPr lang="ja-JP" altLang="en-US" dirty="0"/>
              <a:t> </a:t>
            </a:r>
            <a:r>
              <a:rPr lang="en-US" altLang="ja-JP" dirty="0" err="1"/>
              <a:t>Webex</a:t>
            </a:r>
            <a:r>
              <a:rPr lang="ja-JP" altLang="en-US" dirty="0"/>
              <a:t> </a:t>
            </a:r>
            <a:r>
              <a:rPr lang="en-US" altLang="ja-JP" dirty="0"/>
              <a:t>Teams</a:t>
            </a:r>
            <a:br>
              <a:rPr lang="en-US" altLang="ja-JP" dirty="0"/>
            </a:br>
            <a:r>
              <a:rPr lang="ja-JP" altLang="en-US" dirty="0"/>
              <a:t>の</a:t>
            </a:r>
            <a:r>
              <a:rPr lang="ja-JP" altLang="en-US"/>
              <a:t>登録方法</a:t>
            </a:r>
            <a:br>
              <a:rPr lang="en-US" altLang="ja-JP" dirty="0"/>
            </a:br>
            <a:r>
              <a:rPr lang="en-US" altLang="ja-JP" dirty="0"/>
              <a:t>[</a:t>
            </a:r>
            <a:r>
              <a:rPr lang="ja-JP" altLang="en-US"/>
              <a:t>スマートフォン版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46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C85E0-E0BC-4691-899B-8FF6CA0469DC}"/>
              </a:ext>
            </a:extLst>
          </p:cNvPr>
          <p:cNvSpPr txBox="1"/>
          <p:nvPr/>
        </p:nvSpPr>
        <p:spPr>
          <a:xfrm>
            <a:off x="390698" y="426181"/>
            <a:ext cx="1141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スマートフォンのストアアプリで「</a:t>
            </a:r>
            <a:r>
              <a:rPr lang="en-US" altLang="ja-JP" sz="2400" dirty="0"/>
              <a:t>Cisco</a:t>
            </a:r>
            <a:r>
              <a:rPr lang="ja-JP" altLang="en-US" sz="2400" dirty="0"/>
              <a:t> </a:t>
            </a:r>
            <a:r>
              <a:rPr lang="en-US" altLang="ja-JP" sz="2400" dirty="0" err="1"/>
              <a:t>Webex</a:t>
            </a:r>
            <a:r>
              <a:rPr lang="ja-JP" altLang="en-US" sz="2400" dirty="0"/>
              <a:t> </a:t>
            </a:r>
            <a:r>
              <a:rPr lang="en-US" altLang="ja-JP" sz="2400" dirty="0"/>
              <a:t>Teams</a:t>
            </a:r>
            <a:r>
              <a:rPr lang="ja-JP" altLang="en-US" sz="2400" dirty="0"/>
              <a:t>」と検索し、</a:t>
            </a:r>
            <a:endParaRPr lang="en-US" altLang="ja-JP" sz="2400" dirty="0"/>
          </a:p>
          <a:p>
            <a:pPr algn="ctr"/>
            <a:r>
              <a:rPr lang="ja-JP" altLang="en-US" sz="2400" dirty="0"/>
              <a:t>インストールします。 </a:t>
            </a:r>
            <a:endParaRPr lang="en-US" altLang="ja-JP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03C63-6F66-4D52-9CDC-FC391E08B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7" r="271" b="43596"/>
          <a:stretch/>
        </p:blipFill>
        <p:spPr>
          <a:xfrm>
            <a:off x="1125341" y="2028305"/>
            <a:ext cx="4142718" cy="4530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FA3181-2B22-4890-AEDD-BD6253840520}"/>
              </a:ext>
            </a:extLst>
          </p:cNvPr>
          <p:cNvSpPr txBox="1"/>
          <p:nvPr/>
        </p:nvSpPr>
        <p:spPr>
          <a:xfrm>
            <a:off x="2318322" y="1411909"/>
            <a:ext cx="175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【iPhone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F7C16B-8827-4CA9-9DC8-3D2A780E96F0}"/>
              </a:ext>
            </a:extLst>
          </p:cNvPr>
          <p:cNvSpPr txBox="1"/>
          <p:nvPr/>
        </p:nvSpPr>
        <p:spPr>
          <a:xfrm>
            <a:off x="8075480" y="1504242"/>
            <a:ext cx="175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CFF6416-8FA0-46BB-9248-DEBFBA612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7"/>
          <a:stretch/>
        </p:blipFill>
        <p:spPr>
          <a:xfrm>
            <a:off x="7110153" y="2028305"/>
            <a:ext cx="3691912" cy="4537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77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5891B-00D9-49A8-B6BB-76D39675C7AD}"/>
              </a:ext>
            </a:extLst>
          </p:cNvPr>
          <p:cNvSpPr txBox="1"/>
          <p:nvPr/>
        </p:nvSpPr>
        <p:spPr>
          <a:xfrm>
            <a:off x="2842953" y="554181"/>
            <a:ext cx="85621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Cisco</a:t>
            </a:r>
            <a:r>
              <a:rPr lang="ja-JP" altLang="en-US" sz="3200" dirty="0"/>
              <a:t> </a:t>
            </a:r>
            <a:r>
              <a:rPr lang="en-US" altLang="ja-JP" sz="3200" dirty="0" err="1"/>
              <a:t>Webex</a:t>
            </a:r>
            <a:r>
              <a:rPr lang="ja-JP" altLang="en-US" sz="3200" dirty="0"/>
              <a:t> </a:t>
            </a:r>
            <a:r>
              <a:rPr lang="en-US" altLang="ja-JP" sz="3200" dirty="0"/>
              <a:t>Teams</a:t>
            </a:r>
            <a:r>
              <a:rPr lang="ja-JP" altLang="en-US" sz="3200" dirty="0"/>
              <a:t>を開きます。 </a:t>
            </a:r>
            <a:endParaRPr lang="en-US" altLang="ja-JP" sz="3200" dirty="0"/>
          </a:p>
          <a:p>
            <a:endParaRPr kumimoji="1" lang="ja-JP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29C27-A8A4-4C72-BB35-9E436769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3" y="1921394"/>
            <a:ext cx="3628482" cy="4851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2ABA82-1661-41F4-A509-CBD4E664D4E8}"/>
              </a:ext>
            </a:extLst>
          </p:cNvPr>
          <p:cNvSpPr txBox="1"/>
          <p:nvPr/>
        </p:nvSpPr>
        <p:spPr>
          <a:xfrm>
            <a:off x="1889587" y="1415955"/>
            <a:ext cx="190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【iPhone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4DE6066-60A4-49F6-B5F2-D0BC22711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25" y="1923010"/>
            <a:ext cx="2970193" cy="4850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C34ECB-EEFC-4252-8C67-3DB5AD902852}"/>
              </a:ext>
            </a:extLst>
          </p:cNvPr>
          <p:cNvSpPr txBox="1"/>
          <p:nvPr/>
        </p:nvSpPr>
        <p:spPr>
          <a:xfrm>
            <a:off x="7942055" y="1415955"/>
            <a:ext cx="190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243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A70149F-73BE-0A41-829A-31CD7A5D7E8B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/>
              <a:t>右上の「次へ」を二回</a:t>
            </a:r>
            <a:r>
              <a:rPr lang="ja-JP" altLang="en-US" sz="3200"/>
              <a:t>タップ</a:t>
            </a:r>
            <a:r>
              <a:rPr kumimoji="1" lang="ja-JP" altLang="en-US" sz="3200"/>
              <a:t>し、下の画像と同じ画面になったら、画面の下側中央にある「はじめに」をタップします。</a:t>
            </a:r>
            <a:endParaRPr kumimoji="1" lang="ja-JP" altLang="en-US" sz="3200" dirty="0"/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E4089BA-8CF0-8A4D-9CFF-EBD70B57F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" b="8416"/>
          <a:stretch/>
        </p:blipFill>
        <p:spPr>
          <a:xfrm>
            <a:off x="7388606" y="2013858"/>
            <a:ext cx="2900928" cy="4484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8EA164-09F9-4E42-A0F8-FA71736B69E5}"/>
              </a:ext>
            </a:extLst>
          </p:cNvPr>
          <p:cNvSpPr txBox="1"/>
          <p:nvPr/>
        </p:nvSpPr>
        <p:spPr>
          <a:xfrm>
            <a:off x="7857115" y="1357352"/>
            <a:ext cx="188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F86306-DD4C-F346-9577-76893D0632C5}"/>
              </a:ext>
            </a:extLst>
          </p:cNvPr>
          <p:cNvSpPr/>
          <p:nvPr/>
        </p:nvSpPr>
        <p:spPr>
          <a:xfrm>
            <a:off x="9742714" y="1992086"/>
            <a:ext cx="457200" cy="4027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90AC4049-AE6C-6740-BF72-8C5D2B204695}"/>
              </a:ext>
            </a:extLst>
          </p:cNvPr>
          <p:cNvSpPr/>
          <p:nvPr/>
        </p:nvSpPr>
        <p:spPr>
          <a:xfrm>
            <a:off x="8305801" y="5845629"/>
            <a:ext cx="1034142" cy="4027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C355E7-F3D1-9744-A37C-9A967320FE3F}"/>
              </a:ext>
            </a:extLst>
          </p:cNvPr>
          <p:cNvSpPr txBox="1"/>
          <p:nvPr/>
        </p:nvSpPr>
        <p:spPr>
          <a:xfrm>
            <a:off x="1884650" y="1316901"/>
            <a:ext cx="20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【iPhone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9" name="図 8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CE7A9FB9-0DF0-D646-812C-FAED4998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7369" r="12451" b="14000"/>
          <a:stretch/>
        </p:blipFill>
        <p:spPr>
          <a:xfrm>
            <a:off x="1728201" y="2013857"/>
            <a:ext cx="2864320" cy="4484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楕円 4">
            <a:extLst>
              <a:ext uri="{FF2B5EF4-FFF2-40B4-BE49-F238E27FC236}">
                <a16:creationId xmlns:a16="http://schemas.microsoft.com/office/drawing/2014/main" id="{49D3BAA0-7E92-8945-ADAC-4C893B77DA5B}"/>
              </a:ext>
            </a:extLst>
          </p:cNvPr>
          <p:cNvSpPr/>
          <p:nvPr/>
        </p:nvSpPr>
        <p:spPr>
          <a:xfrm>
            <a:off x="2722341" y="5792619"/>
            <a:ext cx="978978" cy="6292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91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25455-C061-4172-865C-A74A32DC4442}"/>
              </a:ext>
            </a:extLst>
          </p:cNvPr>
          <p:cNvSpPr txBox="1"/>
          <p:nvPr/>
        </p:nvSpPr>
        <p:spPr>
          <a:xfrm>
            <a:off x="0" y="294111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3200" dirty="0"/>
              <a:t>「 </a:t>
            </a:r>
            <a:r>
              <a:rPr kumimoji="1" lang="en-US" altLang="ja-JP" sz="3200" dirty="0"/>
              <a:t>(</a:t>
            </a:r>
            <a:r>
              <a:rPr lang="ja-JP" altLang="en-US" sz="3200" dirty="0"/>
              <a:t>勤務先の</a:t>
            </a:r>
            <a:r>
              <a:rPr kumimoji="1" lang="en-US" altLang="ja-JP" sz="3200" dirty="0"/>
              <a:t>)</a:t>
            </a:r>
            <a:r>
              <a:rPr kumimoji="1" lang="ja-JP" altLang="en-US" sz="3200" dirty="0"/>
              <a:t>メールアドレス」の欄に登録するメールアドレスを入力します。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4DE85B-9AB0-453A-92DA-D0857841E5A9}"/>
              </a:ext>
            </a:extLst>
          </p:cNvPr>
          <p:cNvSpPr txBox="1"/>
          <p:nvPr/>
        </p:nvSpPr>
        <p:spPr>
          <a:xfrm>
            <a:off x="2483364" y="1697901"/>
            <a:ext cx="20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【iPhone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9FC1F3-DA09-43E7-B49F-B204DF3DD5E7}"/>
              </a:ext>
            </a:extLst>
          </p:cNvPr>
          <p:cNvSpPr txBox="1"/>
          <p:nvPr/>
        </p:nvSpPr>
        <p:spPr>
          <a:xfrm>
            <a:off x="8199982" y="169790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8" name="図 7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71414260-D8BF-FC48-ACB0-0E645ABC7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7936"/>
          <a:stretch/>
        </p:blipFill>
        <p:spPr>
          <a:xfrm>
            <a:off x="7704481" y="2090057"/>
            <a:ext cx="2715942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ADB179C1-6237-2F4C-B4A2-C719FD35C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6373" r="7826" b="16428"/>
          <a:stretch/>
        </p:blipFill>
        <p:spPr>
          <a:xfrm>
            <a:off x="1981788" y="2090057"/>
            <a:ext cx="2715942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9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7CB518-E1F2-46F4-8FD4-055974E89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9" r="622"/>
          <a:stretch/>
        </p:blipFill>
        <p:spPr>
          <a:xfrm>
            <a:off x="2035999" y="2011680"/>
            <a:ext cx="2469499" cy="4336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87B599-7EA9-4BA4-9CC1-87A6AAEA38F2}"/>
              </a:ext>
            </a:extLst>
          </p:cNvPr>
          <p:cNvSpPr txBox="1"/>
          <p:nvPr/>
        </p:nvSpPr>
        <p:spPr>
          <a:xfrm>
            <a:off x="0" y="23374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次</a:t>
            </a:r>
            <a:r>
              <a:rPr lang="ja-JP" altLang="en-US" sz="2400"/>
              <a:t>に、自分でパスワードを設定します。</a:t>
            </a:r>
            <a:endParaRPr lang="en-US" altLang="ja-JP" sz="2400" dirty="0"/>
          </a:p>
          <a:p>
            <a:pPr algn="ctr"/>
            <a:r>
              <a:rPr lang="ja-JP" altLang="en-US" sz="2400"/>
              <a:t>すでにパスワードを設定している場合は、設定したパスワードを入力してください。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1CA3BD1-A0EF-4A86-BE1C-18597A8EC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02" y="1966170"/>
            <a:ext cx="2595038" cy="4381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1A90CC8-BDCA-47F7-9A1E-AF90D7248698}"/>
              </a:ext>
            </a:extLst>
          </p:cNvPr>
          <p:cNvSpPr/>
          <p:nvPr/>
        </p:nvSpPr>
        <p:spPr>
          <a:xfrm>
            <a:off x="3045922" y="3701826"/>
            <a:ext cx="373856" cy="101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1D4A233-8D3D-48F0-8B12-638D46A3625D}"/>
              </a:ext>
            </a:extLst>
          </p:cNvPr>
          <p:cNvSpPr/>
          <p:nvPr/>
        </p:nvSpPr>
        <p:spPr>
          <a:xfrm>
            <a:off x="8944560" y="3562470"/>
            <a:ext cx="363338" cy="87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AF753F-F22E-4196-9DCB-0D514EF9358C}"/>
              </a:ext>
            </a:extLst>
          </p:cNvPr>
          <p:cNvSpPr txBox="1"/>
          <p:nvPr/>
        </p:nvSpPr>
        <p:spPr>
          <a:xfrm>
            <a:off x="2169622" y="1564181"/>
            <a:ext cx="224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【iPhone</a:t>
            </a:r>
            <a:r>
              <a:rPr lang="ja-JP" altLang="en-US" dirty="0"/>
              <a:t>版</a:t>
            </a:r>
            <a:r>
              <a:rPr lang="en-US" altLang="ja-JP" dirty="0"/>
              <a:t>】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94B4A-32F5-4968-8DB4-0A5C58AC1FE7}"/>
              </a:ext>
            </a:extLst>
          </p:cNvPr>
          <p:cNvSpPr txBox="1"/>
          <p:nvPr/>
        </p:nvSpPr>
        <p:spPr>
          <a:xfrm>
            <a:off x="8249001" y="1596838"/>
            <a:ext cx="188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359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04449A4-E3DC-40C9-8E78-C09C528D6797}"/>
              </a:ext>
            </a:extLst>
          </p:cNvPr>
          <p:cNvSpPr/>
          <p:nvPr/>
        </p:nvSpPr>
        <p:spPr>
          <a:xfrm>
            <a:off x="1914698" y="1997839"/>
            <a:ext cx="83626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0" dirty="0"/>
              <a:t>Cisco</a:t>
            </a:r>
            <a:r>
              <a:rPr lang="ja-JP" altLang="en-US" sz="6000" dirty="0"/>
              <a:t> </a:t>
            </a:r>
            <a:r>
              <a:rPr lang="en-US" altLang="ja-JP" sz="6000" dirty="0" err="1"/>
              <a:t>Webex</a:t>
            </a:r>
            <a:r>
              <a:rPr lang="ja-JP" altLang="en-US" sz="6000" dirty="0"/>
              <a:t> </a:t>
            </a:r>
            <a:r>
              <a:rPr lang="en-US" altLang="ja-JP" sz="6000" dirty="0"/>
              <a:t>Teams</a:t>
            </a:r>
            <a:r>
              <a:rPr lang="ja-JP" altLang="en-US" sz="6000" dirty="0"/>
              <a:t> </a:t>
            </a:r>
            <a:endParaRPr lang="en-US" altLang="ja-JP" sz="6000" dirty="0"/>
          </a:p>
          <a:p>
            <a:pPr algn="ctr"/>
            <a:r>
              <a:rPr lang="ja-JP" altLang="en-US" sz="6000" dirty="0"/>
              <a:t>の使い方</a:t>
            </a:r>
            <a:endParaRPr lang="en-US" altLang="ja-JP" sz="6000" dirty="0"/>
          </a:p>
          <a:p>
            <a:pPr algn="ctr"/>
            <a:r>
              <a:rPr lang="en-US" altLang="ja-JP" sz="6000"/>
              <a:t>[Windows/mac</a:t>
            </a:r>
            <a:r>
              <a:rPr lang="ja-JP" altLang="en-US" sz="6000" dirty="0"/>
              <a:t>版</a:t>
            </a:r>
            <a:r>
              <a:rPr lang="en-US" altLang="ja-JP" sz="6000" dirty="0"/>
              <a:t>]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59843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53A3146-F9FA-D04F-A2DC-0F632CB1F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b="5792"/>
          <a:stretch/>
        </p:blipFill>
        <p:spPr>
          <a:xfrm>
            <a:off x="1196050" y="1261882"/>
            <a:ext cx="9799899" cy="559611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E21CC1-DD0D-DA42-B54B-7444FAD7B922}"/>
              </a:ext>
            </a:extLst>
          </p:cNvPr>
          <p:cNvSpPr txBox="1"/>
          <p:nvPr/>
        </p:nvSpPr>
        <p:spPr>
          <a:xfrm>
            <a:off x="781396" y="372257"/>
            <a:ext cx="1062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サインイン</a:t>
            </a:r>
            <a:r>
              <a:rPr lang="ja-JP" altLang="en-US" sz="3200" dirty="0"/>
              <a:t>をしたら、参加するチームを選択します。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0312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A7822C-BF6F-4A3A-9E78-BC5ADF6E9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Cisco</a:t>
            </a:r>
            <a:r>
              <a:rPr lang="ja-JP" altLang="en-US" dirty="0"/>
              <a:t> </a:t>
            </a:r>
            <a:r>
              <a:rPr lang="en-US" altLang="ja-JP" dirty="0" err="1"/>
              <a:t>Webex</a:t>
            </a:r>
            <a:r>
              <a:rPr lang="ja-JP" altLang="en-US" dirty="0"/>
              <a:t> </a:t>
            </a:r>
            <a:r>
              <a:rPr lang="en-US" altLang="ja-JP" dirty="0"/>
              <a:t>Teams</a:t>
            </a:r>
            <a:br>
              <a:rPr lang="en-US" altLang="ja-JP" dirty="0"/>
            </a:br>
            <a:r>
              <a:rPr lang="ja-JP" altLang="en-US" dirty="0"/>
              <a:t>の登録方法</a:t>
            </a:r>
            <a:br>
              <a:rPr lang="en-US" altLang="ja-JP" dirty="0"/>
            </a:br>
            <a:r>
              <a:rPr lang="en-US" altLang="ja-JP" dirty="0"/>
              <a:t>[Windows</a:t>
            </a:r>
            <a:r>
              <a:rPr lang="ja-JP" altLang="en-US" dirty="0"/>
              <a:t>版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649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D6C3F7A-79FB-F543-952D-055F85E1F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97" y="1507121"/>
            <a:ext cx="8561406" cy="53508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68875A-2B02-D64F-B781-50E542B6BDBB}"/>
              </a:ext>
            </a:extLst>
          </p:cNvPr>
          <p:cNvSpPr txBox="1"/>
          <p:nvPr/>
        </p:nvSpPr>
        <p:spPr>
          <a:xfrm>
            <a:off x="520931" y="332509"/>
            <a:ext cx="11161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チームを</a:t>
            </a:r>
            <a:r>
              <a:rPr lang="ja-JP" altLang="en-US" sz="3200" dirty="0"/>
              <a:t>選択したら</a:t>
            </a:r>
            <a:r>
              <a:rPr kumimoji="1" lang="ja-JP" altLang="en-US" sz="3200" dirty="0"/>
              <a:t>、チーム内のスペースが表示され</a:t>
            </a:r>
            <a:r>
              <a:rPr lang="ja-JP" altLang="en-US" sz="3200" dirty="0"/>
              <a:t>るので、</a:t>
            </a:r>
            <a:r>
              <a:rPr kumimoji="1" lang="ja-JP" altLang="en-US" sz="3200" dirty="0"/>
              <a:t>自分の参加するスペースを</a:t>
            </a:r>
            <a:r>
              <a:rPr kumimoji="1" lang="ja-JP" altLang="en-US" sz="3200"/>
              <a:t>選択し</a:t>
            </a:r>
            <a:r>
              <a:rPr lang="ja-JP" altLang="en-US" sz="3200"/>
              <a:t>、参加を選択します</a:t>
            </a:r>
            <a:r>
              <a:rPr kumimoji="1" lang="ja-JP" altLang="en-US" sz="3200"/>
              <a:t>。</a:t>
            </a:r>
            <a:endParaRPr kumimoji="1"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楕円 4">
            <a:extLst>
              <a:ext uri="{FF2B5EF4-FFF2-40B4-BE49-F238E27FC236}">
                <a16:creationId xmlns:a16="http://schemas.microsoft.com/office/drawing/2014/main" id="{80913F99-5B4C-9F44-8335-D7AB93819516}"/>
              </a:ext>
            </a:extLst>
          </p:cNvPr>
          <p:cNvSpPr/>
          <p:nvPr/>
        </p:nvSpPr>
        <p:spPr>
          <a:xfrm>
            <a:off x="6992617" y="2708476"/>
            <a:ext cx="878168" cy="397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61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5108A4F-58B6-4045-A590-AD0FBF9D7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8" y="1351585"/>
            <a:ext cx="8810264" cy="55064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AEC53A-6DB2-994E-A14A-32A8A85485D1}"/>
              </a:ext>
            </a:extLst>
          </p:cNvPr>
          <p:cNvSpPr txBox="1"/>
          <p:nvPr/>
        </p:nvSpPr>
        <p:spPr>
          <a:xfrm>
            <a:off x="0" y="1051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/>
              <a:t>スペースに参加を選択したら、自分が参加している</a:t>
            </a:r>
            <a:endParaRPr lang="en-US" altLang="ja-JP" sz="3600" dirty="0"/>
          </a:p>
          <a:p>
            <a:pPr algn="ctr"/>
            <a:r>
              <a:rPr kumimoji="1" lang="ja-JP" altLang="en-US" sz="3600"/>
              <a:t>スペースの一覧にそのスペースが追加されます。</a:t>
            </a:r>
            <a:endParaRPr kumimoji="1" lang="ja-JP" altLang="en-US" sz="3600" dirty="0"/>
          </a:p>
        </p:txBody>
      </p:sp>
      <p:sp>
        <p:nvSpPr>
          <p:cNvPr id="6" name="楕円 4">
            <a:extLst>
              <a:ext uri="{FF2B5EF4-FFF2-40B4-BE49-F238E27FC236}">
                <a16:creationId xmlns:a16="http://schemas.microsoft.com/office/drawing/2014/main" id="{EC0ABF7F-C55D-1544-8E28-11163D622B2A}"/>
              </a:ext>
            </a:extLst>
          </p:cNvPr>
          <p:cNvSpPr/>
          <p:nvPr/>
        </p:nvSpPr>
        <p:spPr>
          <a:xfrm>
            <a:off x="6577858" y="5613722"/>
            <a:ext cx="1790638" cy="48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931F65A7-D072-2846-A375-7FC4A4C29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357491" y="2510839"/>
            <a:ext cx="623284" cy="151338"/>
          </a:xfrm>
          <a:prstGeom prst="rect">
            <a:avLst/>
          </a:prstGeom>
          <a:ln>
            <a:noFill/>
          </a:ln>
        </p:spPr>
      </p:pic>
      <p:pic>
        <p:nvPicPr>
          <p:cNvPr id="8" name="図 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04A85DC2-1A37-B14E-8631-A8311270C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321071" y="3045205"/>
            <a:ext cx="615335" cy="149408"/>
          </a:xfrm>
          <a:prstGeom prst="rect">
            <a:avLst/>
          </a:prstGeom>
          <a:ln>
            <a:noFill/>
          </a:ln>
        </p:spPr>
      </p:pic>
      <p:pic>
        <p:nvPicPr>
          <p:cNvPr id="9" name="図 8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92153461-0A0D-5046-8358-B1789C73F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330944" y="3602718"/>
            <a:ext cx="607391" cy="147479"/>
          </a:xfrm>
          <a:prstGeom prst="rect">
            <a:avLst/>
          </a:prstGeom>
          <a:ln>
            <a:noFill/>
          </a:ln>
        </p:spPr>
      </p:pic>
      <p:pic>
        <p:nvPicPr>
          <p:cNvPr id="10" name="図 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CA0BF7AE-AF4D-8243-8852-C701D8D57D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354501" y="4137082"/>
            <a:ext cx="525272" cy="127540"/>
          </a:xfrm>
          <a:prstGeom prst="rect">
            <a:avLst/>
          </a:prstGeom>
          <a:ln>
            <a:noFill/>
          </a:ln>
        </p:spPr>
      </p:pic>
      <p:pic>
        <p:nvPicPr>
          <p:cNvPr id="11" name="図 10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F603DFF3-33B8-5248-A9BC-CAC8F2FAC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194301" y="4937665"/>
            <a:ext cx="639173" cy="155196"/>
          </a:xfrm>
          <a:prstGeom prst="rect">
            <a:avLst/>
          </a:prstGeom>
          <a:ln>
            <a:noFill/>
          </a:ln>
        </p:spPr>
      </p:pic>
      <p:pic>
        <p:nvPicPr>
          <p:cNvPr id="12" name="図 11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02F30D8A-555A-584C-85C0-8981C3EDEB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242529" y="5228961"/>
            <a:ext cx="639173" cy="1551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34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29894C99-2B4E-EF49-A76C-7CBB450C5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44" y="1022431"/>
            <a:ext cx="9336911" cy="583556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073FF6-8ED3-1B41-B6C9-88EE39A6768E}"/>
              </a:ext>
            </a:extLst>
          </p:cNvPr>
          <p:cNvSpPr/>
          <p:nvPr/>
        </p:nvSpPr>
        <p:spPr>
          <a:xfrm>
            <a:off x="3857793" y="177511"/>
            <a:ext cx="4476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/>
              <a:t>メッセージ</a:t>
            </a:r>
            <a:r>
              <a:rPr lang="ja-JP" altLang="en-US" sz="3600"/>
              <a:t>を送る</a:t>
            </a:r>
            <a:endParaRPr lang="en-US" altLang="ja-JP" sz="3600" dirty="0"/>
          </a:p>
        </p:txBody>
      </p:sp>
      <p:sp>
        <p:nvSpPr>
          <p:cNvPr id="6" name="楕円 4">
            <a:extLst>
              <a:ext uri="{FF2B5EF4-FFF2-40B4-BE49-F238E27FC236}">
                <a16:creationId xmlns:a16="http://schemas.microsoft.com/office/drawing/2014/main" id="{12A64FE8-CB7B-7443-8047-D695EB5215F6}"/>
              </a:ext>
            </a:extLst>
          </p:cNvPr>
          <p:cNvSpPr/>
          <p:nvPr/>
        </p:nvSpPr>
        <p:spPr>
          <a:xfrm>
            <a:off x="4386803" y="6354503"/>
            <a:ext cx="216467" cy="208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4">
            <a:extLst>
              <a:ext uri="{FF2B5EF4-FFF2-40B4-BE49-F238E27FC236}">
                <a16:creationId xmlns:a16="http://schemas.microsoft.com/office/drawing/2014/main" id="{41A536A3-4639-A24B-83D9-2C4EC8475AAF}"/>
              </a:ext>
            </a:extLst>
          </p:cNvPr>
          <p:cNvSpPr/>
          <p:nvPr/>
        </p:nvSpPr>
        <p:spPr>
          <a:xfrm>
            <a:off x="4608651" y="6356432"/>
            <a:ext cx="216467" cy="20834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4">
            <a:extLst>
              <a:ext uri="{FF2B5EF4-FFF2-40B4-BE49-F238E27FC236}">
                <a16:creationId xmlns:a16="http://schemas.microsoft.com/office/drawing/2014/main" id="{9F26E223-2742-484C-B631-C139EDB33453}"/>
              </a:ext>
            </a:extLst>
          </p:cNvPr>
          <p:cNvSpPr/>
          <p:nvPr/>
        </p:nvSpPr>
        <p:spPr>
          <a:xfrm>
            <a:off x="4807350" y="6358361"/>
            <a:ext cx="216467" cy="20834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4">
            <a:extLst>
              <a:ext uri="{FF2B5EF4-FFF2-40B4-BE49-F238E27FC236}">
                <a16:creationId xmlns:a16="http://schemas.microsoft.com/office/drawing/2014/main" id="{D75D0FAA-D7F7-6A4E-9448-0C80FB79EDF5}"/>
              </a:ext>
            </a:extLst>
          </p:cNvPr>
          <p:cNvSpPr/>
          <p:nvPr/>
        </p:nvSpPr>
        <p:spPr>
          <a:xfrm>
            <a:off x="5017623" y="6348715"/>
            <a:ext cx="216467" cy="20834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A5AE3B-CF0C-1D42-BD75-A16A0C36330D}"/>
              </a:ext>
            </a:extLst>
          </p:cNvPr>
          <p:cNvSpPr txBox="1"/>
          <p:nvPr/>
        </p:nvSpPr>
        <p:spPr>
          <a:xfrm>
            <a:off x="5000263" y="4039565"/>
            <a:ext cx="225338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スクリーンショットを</a:t>
            </a:r>
            <a:endParaRPr lang="en-US" altLang="ja-JP" sz="1400" dirty="0"/>
          </a:p>
          <a:p>
            <a:pPr algn="ctr"/>
            <a:r>
              <a:rPr lang="ja-JP" altLang="en-US" sz="1400"/>
              <a:t>送る</a:t>
            </a:r>
            <a:r>
              <a:rPr lang="ja-JP" altLang="en-US" sz="1400" dirty="0"/>
              <a:t>こと</a:t>
            </a:r>
            <a:r>
              <a:rPr lang="ja-JP" altLang="en-US" sz="1400"/>
              <a:t>ができます</a:t>
            </a:r>
            <a:endParaRPr kumimoji="1" lang="ja-JP" altLang="en-US" sz="14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9861A0C-0243-D54E-984C-B4A122792E0B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716885" y="4560425"/>
            <a:ext cx="1379118" cy="179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9CF6169-0003-1C44-877D-563D3B9885BF}"/>
              </a:ext>
            </a:extLst>
          </p:cNvPr>
          <p:cNvCxnSpPr>
            <a:cxnSpLocks/>
          </p:cNvCxnSpPr>
          <p:nvPr/>
        </p:nvCxnSpPr>
        <p:spPr>
          <a:xfrm>
            <a:off x="4487321" y="5173884"/>
            <a:ext cx="0" cy="1172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43516D7-76E3-8946-96D4-8D4A31BCDB6C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940662" y="5078608"/>
            <a:ext cx="1844032" cy="131640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E065287-3160-754F-8CFB-E9809D3E8B9E}"/>
              </a:ext>
            </a:extLst>
          </p:cNvPr>
          <p:cNvCxnSpPr>
            <a:cxnSpLocks/>
            <a:stCxn id="22" idx="1"/>
            <a:endCxn id="9" idx="7"/>
          </p:cNvCxnSpPr>
          <p:nvPr/>
        </p:nvCxnSpPr>
        <p:spPr>
          <a:xfrm flipH="1">
            <a:off x="5202389" y="5620998"/>
            <a:ext cx="1607385" cy="75822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AE44F60-D8DA-9E4D-9F3C-255D30D67483}"/>
              </a:ext>
            </a:extLst>
          </p:cNvPr>
          <p:cNvSpPr txBox="1"/>
          <p:nvPr/>
        </p:nvSpPr>
        <p:spPr>
          <a:xfrm>
            <a:off x="6784694" y="4816998"/>
            <a:ext cx="225338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テキストの大きさや太さを変えることができます</a:t>
            </a:r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E35B218-537B-D648-861E-C360A5D89579}"/>
              </a:ext>
            </a:extLst>
          </p:cNvPr>
          <p:cNvSpPr txBox="1"/>
          <p:nvPr/>
        </p:nvSpPr>
        <p:spPr>
          <a:xfrm>
            <a:off x="6809774" y="5467109"/>
            <a:ext cx="225338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絵文字を選択できます</a:t>
            </a:r>
            <a:endParaRPr kumimoji="1" lang="ja-JP" altLang="en-US" sz="1400" dirty="0"/>
          </a:p>
        </p:txBody>
      </p:sp>
      <p:sp>
        <p:nvSpPr>
          <p:cNvPr id="25" name="楕円 4">
            <a:extLst>
              <a:ext uri="{FF2B5EF4-FFF2-40B4-BE49-F238E27FC236}">
                <a16:creationId xmlns:a16="http://schemas.microsoft.com/office/drawing/2014/main" id="{D7671A65-EDB3-5541-ACEE-5BE2FC5CB7B6}"/>
              </a:ext>
            </a:extLst>
          </p:cNvPr>
          <p:cNvSpPr/>
          <p:nvPr/>
        </p:nvSpPr>
        <p:spPr>
          <a:xfrm flipH="1">
            <a:off x="5230232" y="6379582"/>
            <a:ext cx="209869" cy="19483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ED38743-11AB-BB41-9823-7DC62D7EB315}"/>
              </a:ext>
            </a:extLst>
          </p:cNvPr>
          <p:cNvSpPr txBox="1"/>
          <p:nvPr/>
        </p:nvSpPr>
        <p:spPr>
          <a:xfrm>
            <a:off x="6985323" y="5908876"/>
            <a:ext cx="2253380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GIF</a:t>
            </a:r>
            <a:r>
              <a:rPr lang="ja-JP" altLang="en-US" sz="1400"/>
              <a:t>を送ることできます</a:t>
            </a:r>
            <a:endParaRPr kumimoji="1" lang="ja-JP" altLang="en-US" sz="1400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C2B6D94-3917-8C4C-8698-706E403E99F0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401089" y="6062765"/>
            <a:ext cx="1584234" cy="4109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2E3AF1AF-E6C0-9D48-9FB6-75E653273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4664598" y="1365811"/>
            <a:ext cx="1096403" cy="190334"/>
          </a:xfrm>
          <a:prstGeom prst="rect">
            <a:avLst/>
          </a:prstGeom>
          <a:ln>
            <a:noFill/>
          </a:ln>
        </p:spPr>
      </p:pic>
      <p:pic>
        <p:nvPicPr>
          <p:cNvPr id="32" name="図 31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FD25F7CA-8DFC-C34D-AB38-2A96FD05D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4319288" y="6614306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33" name="図 3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7BE915B-6CF7-664E-97A7-C9E9B9C4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79900" y="1650696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34" name="図 3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016779C-30E2-F34A-B5F6-FD4C7D090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47105" y="4722471"/>
            <a:ext cx="877746" cy="196120"/>
          </a:xfrm>
          <a:prstGeom prst="rect">
            <a:avLst/>
          </a:prstGeom>
          <a:ln>
            <a:noFill/>
          </a:ln>
        </p:spPr>
      </p:pic>
      <p:pic>
        <p:nvPicPr>
          <p:cNvPr id="35" name="図 3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CB67E9C4-7A10-614F-ABFA-94D5539077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60609" y="4444054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36" name="図 3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91AE844-081A-E248-8614-987DD6020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39389" y="4156615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37" name="図 3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AF9EA4B5-189C-6D41-B559-3A74B53ED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52893" y="3822879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38" name="図 3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1EC65A2D-A259-1147-88A6-33468536F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77971" y="3512291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39" name="図 38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AA5FB60-F5CD-C74E-8C81-34CCBA2F84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56751" y="3178555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40" name="図 3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0559EC7A-AB2C-EF49-9DEE-C1A97EB83B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47105" y="2891116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41" name="図 40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CDD932C-8F67-814E-830C-1CDA5AB69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49034" y="2592104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42" name="図 41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36FE795B-E0BA-D241-A391-FA6280277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39389" y="2293091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43" name="図 4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2634CBE-88AA-FE4A-B8C7-80E2E8C1D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35531" y="5055582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44" name="図 4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4C4F349E-D75F-8348-B770-0CEF383C4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49034" y="6018210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45" name="図 4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209F7AA-A4D4-444F-847E-CCB279B01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27814" y="5371957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46" name="図 4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488E37DE-19F9-444C-9D83-AE18D2EA9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52893" y="1959354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47" name="図 4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793655E3-DD80-C847-88DC-0FB9F1858A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27812" y="6354500"/>
            <a:ext cx="1529788" cy="133521"/>
          </a:xfrm>
          <a:prstGeom prst="rect">
            <a:avLst/>
          </a:prstGeom>
          <a:ln>
            <a:noFill/>
          </a:ln>
        </p:spPr>
      </p:pic>
      <p:pic>
        <p:nvPicPr>
          <p:cNvPr id="48" name="図 4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C5EBDA45-6F13-3340-A42F-C20A3D845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29741" y="5625296"/>
            <a:ext cx="1182688" cy="254642"/>
          </a:xfrm>
          <a:prstGeom prst="rect">
            <a:avLst/>
          </a:prstGeom>
          <a:ln>
            <a:noFill/>
          </a:ln>
        </p:spPr>
      </p:pic>
      <p:pic>
        <p:nvPicPr>
          <p:cNvPr id="50" name="図 4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D5D1E25-0E1B-D347-B0C8-A3E39E400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2162538" y="6575723"/>
            <a:ext cx="877746" cy="282276"/>
          </a:xfrm>
          <a:prstGeom prst="rect">
            <a:avLst/>
          </a:prstGeom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1A256A-42F1-5045-BF62-EF28BE63620B}"/>
              </a:ext>
            </a:extLst>
          </p:cNvPr>
          <p:cNvSpPr txBox="1"/>
          <p:nvPr/>
        </p:nvSpPr>
        <p:spPr>
          <a:xfrm>
            <a:off x="2870521" y="4868272"/>
            <a:ext cx="2691288" cy="3056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ファイル</a:t>
            </a:r>
            <a:r>
              <a:rPr lang="ja-JP" altLang="en-US" sz="1400" dirty="0"/>
              <a:t>を送ること</a:t>
            </a:r>
            <a:r>
              <a:rPr lang="ja-JP" altLang="en-US" sz="1400"/>
              <a:t>ができます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62928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51EBDF-7F19-0142-94EC-C5CB470CE752}"/>
              </a:ext>
            </a:extLst>
          </p:cNvPr>
          <p:cNvSpPr txBox="1"/>
          <p:nvPr/>
        </p:nvSpPr>
        <p:spPr>
          <a:xfrm>
            <a:off x="781396" y="0"/>
            <a:ext cx="1062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/>
              <a:t>スペースの作り方</a:t>
            </a:r>
            <a:endParaRPr kumimoji="1" lang="ja-JP" altLang="en-US" sz="3200" dirty="0"/>
          </a:p>
        </p:txBody>
      </p: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C458E35-6D0B-BB4A-B35D-A9767A7A4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70" b="30655"/>
          <a:stretch/>
        </p:blipFill>
        <p:spPr>
          <a:xfrm>
            <a:off x="0" y="1406308"/>
            <a:ext cx="5677794" cy="4045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楕円 4">
            <a:extLst>
              <a:ext uri="{FF2B5EF4-FFF2-40B4-BE49-F238E27FC236}">
                <a16:creationId xmlns:a16="http://schemas.microsoft.com/office/drawing/2014/main" id="{1AA67E84-3540-F442-A6B5-E8FF6649149A}"/>
              </a:ext>
            </a:extLst>
          </p:cNvPr>
          <p:cNvSpPr/>
          <p:nvPr/>
        </p:nvSpPr>
        <p:spPr>
          <a:xfrm>
            <a:off x="3275635" y="1377389"/>
            <a:ext cx="312516" cy="277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4">
            <a:extLst>
              <a:ext uri="{FF2B5EF4-FFF2-40B4-BE49-F238E27FC236}">
                <a16:creationId xmlns:a16="http://schemas.microsoft.com/office/drawing/2014/main" id="{056570EC-7F44-8649-A1EF-9470372C166E}"/>
              </a:ext>
            </a:extLst>
          </p:cNvPr>
          <p:cNvSpPr/>
          <p:nvPr/>
        </p:nvSpPr>
        <p:spPr>
          <a:xfrm>
            <a:off x="2754773" y="1944547"/>
            <a:ext cx="1006999" cy="324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FAAB609-AEC7-AD40-80E3-9FA2D8048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r="15471" b="40928"/>
          <a:stretch/>
        </p:blipFill>
        <p:spPr>
          <a:xfrm>
            <a:off x="6458673" y="1403430"/>
            <a:ext cx="5497974" cy="4051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右矢印 9">
            <a:extLst>
              <a:ext uri="{FF2B5EF4-FFF2-40B4-BE49-F238E27FC236}">
                <a16:creationId xmlns:a16="http://schemas.microsoft.com/office/drawing/2014/main" id="{041F6399-2AE6-5B45-8DFB-D915D1673787}"/>
              </a:ext>
            </a:extLst>
          </p:cNvPr>
          <p:cNvSpPr/>
          <p:nvPr/>
        </p:nvSpPr>
        <p:spPr>
          <a:xfrm>
            <a:off x="5852932" y="3178697"/>
            <a:ext cx="486136" cy="500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9A16B9-6641-3644-BE75-75AFED8BC6CF}"/>
              </a:ext>
            </a:extLst>
          </p:cNvPr>
          <p:cNvSpPr txBox="1"/>
          <p:nvPr/>
        </p:nvSpPr>
        <p:spPr>
          <a:xfrm>
            <a:off x="2349660" y="1030148"/>
            <a:ext cx="229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>
                <a:solidFill>
                  <a:srgbClr val="FF0000"/>
                </a:solidFill>
              </a:rPr>
              <a:t>①「＋」を選択する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87F5E29-4F46-6847-B5F3-631D4D73F536}"/>
              </a:ext>
            </a:extLst>
          </p:cNvPr>
          <p:cNvSpPr txBox="1"/>
          <p:nvPr/>
        </p:nvSpPr>
        <p:spPr>
          <a:xfrm>
            <a:off x="1703407" y="2771095"/>
            <a:ext cx="408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>
                <a:solidFill>
                  <a:srgbClr val="FF0000"/>
                </a:solidFill>
              </a:rPr>
              <a:t>②「スペースを作成する」を選択する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5" name="楕円 4">
            <a:extLst>
              <a:ext uri="{FF2B5EF4-FFF2-40B4-BE49-F238E27FC236}">
                <a16:creationId xmlns:a16="http://schemas.microsoft.com/office/drawing/2014/main" id="{653E0606-A05C-C74B-87EF-39E0A380A737}"/>
              </a:ext>
            </a:extLst>
          </p:cNvPr>
          <p:cNvSpPr/>
          <p:nvPr/>
        </p:nvSpPr>
        <p:spPr>
          <a:xfrm>
            <a:off x="7697164" y="2476981"/>
            <a:ext cx="4294206" cy="856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F7B81E-5FE3-EE45-8474-AC5ED973140C}"/>
              </a:ext>
            </a:extLst>
          </p:cNvPr>
          <p:cNvSpPr txBox="1"/>
          <p:nvPr/>
        </p:nvSpPr>
        <p:spPr>
          <a:xfrm>
            <a:off x="7191737" y="3317034"/>
            <a:ext cx="3294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>
                <a:solidFill>
                  <a:srgbClr val="FF0000"/>
                </a:solidFill>
              </a:rPr>
              <a:t>③スペースの名前と追加するメンバーの名前またはメールアドレスを入力する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9" name="楕円 4">
            <a:extLst>
              <a:ext uri="{FF2B5EF4-FFF2-40B4-BE49-F238E27FC236}">
                <a16:creationId xmlns:a16="http://schemas.microsoft.com/office/drawing/2014/main" id="{B288B4CD-6578-A04F-8287-6DBE4E284CB8}"/>
              </a:ext>
            </a:extLst>
          </p:cNvPr>
          <p:cNvSpPr/>
          <p:nvPr/>
        </p:nvSpPr>
        <p:spPr>
          <a:xfrm>
            <a:off x="9873206" y="4907666"/>
            <a:ext cx="752354" cy="3260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132F58-CEAE-B441-BFAB-794F6F78826E}"/>
              </a:ext>
            </a:extLst>
          </p:cNvPr>
          <p:cNvSpPr txBox="1"/>
          <p:nvPr/>
        </p:nvSpPr>
        <p:spPr>
          <a:xfrm>
            <a:off x="9306045" y="4590250"/>
            <a:ext cx="271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rgbClr val="FF0000"/>
                </a:solidFill>
              </a:rPr>
              <a:t>④「作成」を選択する</a:t>
            </a:r>
          </a:p>
        </p:txBody>
      </p:sp>
      <p:pic>
        <p:nvPicPr>
          <p:cNvPr id="21" name="図 20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746B0E7-0A8B-D84D-B07D-289503E8EE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06057" y="2005653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22" name="図 21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F43F04B8-7FDD-594B-B0AE-8C5AA669F9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19561" y="2285375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23" name="図 2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921F3BB1-F57F-8C42-9B33-A0DECBA04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67789" y="2634544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24" name="図 2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895245CE-74B9-FA43-AB59-C1F54B48A9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34994" y="2983714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25" name="図 2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1F6B5D01-5488-D643-97FC-D1E7605C4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13774" y="3276625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26" name="図 2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35A3872E-AA76-2A4A-A975-B5DB76ABC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50428" y="3577881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27" name="図 2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80845BC3-23FB-674A-918D-82E798BA79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94483" y="3927050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28" name="図 2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F1BEB110-A13C-C147-875F-90EBE74BAC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54285" y="4218346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29" name="図 28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F3C8F79-DBD5-444C-8073-89947E6B0C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98341" y="4822159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30" name="図 2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8B332B0F-BF20-D646-A389-A090618411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46569" y="5182903"/>
            <a:ext cx="877746" cy="152375"/>
          </a:xfrm>
          <a:prstGeom prst="rect">
            <a:avLst/>
          </a:prstGeom>
          <a:ln>
            <a:noFill/>
          </a:ln>
        </p:spPr>
      </p:pic>
      <p:pic>
        <p:nvPicPr>
          <p:cNvPr id="31" name="図 30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4BCE3C09-0437-D340-9C0A-9BF87E7B54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13774" y="4536650"/>
            <a:ext cx="877746" cy="1523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66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04449A4-E3DC-40C9-8E78-C09C528D6797}"/>
              </a:ext>
            </a:extLst>
          </p:cNvPr>
          <p:cNvSpPr/>
          <p:nvPr/>
        </p:nvSpPr>
        <p:spPr>
          <a:xfrm>
            <a:off x="1914698" y="1997839"/>
            <a:ext cx="83626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0" dirty="0"/>
              <a:t>Cisco</a:t>
            </a:r>
            <a:r>
              <a:rPr lang="ja-JP" altLang="en-US" sz="6000" dirty="0"/>
              <a:t> </a:t>
            </a:r>
            <a:r>
              <a:rPr lang="en-US" altLang="ja-JP" sz="6000" dirty="0" err="1"/>
              <a:t>Webex</a:t>
            </a:r>
            <a:r>
              <a:rPr lang="ja-JP" altLang="en-US" sz="6000" dirty="0"/>
              <a:t> </a:t>
            </a:r>
            <a:r>
              <a:rPr lang="en-US" altLang="ja-JP" sz="6000" dirty="0"/>
              <a:t>Teams</a:t>
            </a:r>
            <a:r>
              <a:rPr lang="ja-JP" altLang="en-US" sz="6000"/>
              <a:t> </a:t>
            </a:r>
            <a:endParaRPr lang="en-US" altLang="ja-JP" sz="6000" dirty="0"/>
          </a:p>
          <a:p>
            <a:pPr algn="ctr"/>
            <a:r>
              <a:rPr lang="ja-JP" altLang="en-US" sz="6000"/>
              <a:t>の使い方</a:t>
            </a:r>
            <a:endParaRPr lang="en-US" altLang="ja-JP" sz="6000" dirty="0"/>
          </a:p>
          <a:p>
            <a:pPr algn="ctr"/>
            <a:r>
              <a:rPr lang="en-US" altLang="ja-JP" sz="6000" dirty="0"/>
              <a:t>[</a:t>
            </a:r>
            <a:r>
              <a:rPr lang="ja-JP" altLang="en-US" sz="6000"/>
              <a:t>スマートフォン版</a:t>
            </a:r>
            <a:r>
              <a:rPr lang="en-US" altLang="ja-JP" sz="6000" dirty="0"/>
              <a:t>]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4400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2DBAB7-A28F-4FEA-BC41-E5E4CE5F2D48}"/>
              </a:ext>
            </a:extLst>
          </p:cNvPr>
          <p:cNvSpPr txBox="1"/>
          <p:nvPr/>
        </p:nvSpPr>
        <p:spPr>
          <a:xfrm>
            <a:off x="781396" y="372257"/>
            <a:ext cx="1062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サインイン</a:t>
            </a:r>
            <a:r>
              <a:rPr lang="ja-JP" altLang="en-US" sz="3200" dirty="0"/>
              <a:t>をしたら、参加するチームを選択します。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C5CE68-7EB4-4EB6-8812-1E9C6F74E0E0}"/>
              </a:ext>
            </a:extLst>
          </p:cNvPr>
          <p:cNvSpPr txBox="1"/>
          <p:nvPr/>
        </p:nvSpPr>
        <p:spPr>
          <a:xfrm>
            <a:off x="1795512" y="1380802"/>
            <a:ext cx="187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【iPhone</a:t>
            </a:r>
            <a:r>
              <a:rPr lang="ja-JP" altLang="en-US" dirty="0"/>
              <a:t>版</a:t>
            </a:r>
            <a:r>
              <a:rPr lang="en-US" altLang="ja-JP" dirty="0"/>
              <a:t>】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F21E7B-99DD-4709-AD13-119274FE34CE}"/>
              </a:ext>
            </a:extLst>
          </p:cNvPr>
          <p:cNvSpPr txBox="1"/>
          <p:nvPr/>
        </p:nvSpPr>
        <p:spPr>
          <a:xfrm>
            <a:off x="8298914" y="1402573"/>
            <a:ext cx="183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10" name="図 9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ABC07B31-BC78-B945-8989-F375DC41B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7461"/>
          <a:stretch/>
        </p:blipFill>
        <p:spPr>
          <a:xfrm>
            <a:off x="7674426" y="1820534"/>
            <a:ext cx="3126995" cy="4939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63BEB3E-FFAD-A04C-A47C-FE493DC33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"/>
          <a:stretch/>
        </p:blipFill>
        <p:spPr>
          <a:xfrm>
            <a:off x="1424869" y="1820533"/>
            <a:ext cx="3021401" cy="4939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7881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7F9372-3990-4638-9A52-1BE14B97ECA4}"/>
              </a:ext>
            </a:extLst>
          </p:cNvPr>
          <p:cNvSpPr txBox="1"/>
          <p:nvPr/>
        </p:nvSpPr>
        <p:spPr>
          <a:xfrm>
            <a:off x="520931" y="332509"/>
            <a:ext cx="11161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チームを</a:t>
            </a:r>
            <a:r>
              <a:rPr lang="ja-JP" altLang="en-US" sz="3200" dirty="0"/>
              <a:t>選択したら</a:t>
            </a:r>
            <a:r>
              <a:rPr kumimoji="1" lang="ja-JP" altLang="en-US" sz="3200" dirty="0"/>
              <a:t>、チーム内のスペースが表示され</a:t>
            </a:r>
            <a:r>
              <a:rPr lang="ja-JP" altLang="en-US" sz="3200" dirty="0"/>
              <a:t>るので、</a:t>
            </a:r>
            <a:r>
              <a:rPr kumimoji="1" lang="ja-JP" altLang="en-US" sz="3200" dirty="0"/>
              <a:t>自分の参加するスペースを選択</a:t>
            </a:r>
            <a:r>
              <a:rPr kumimoji="1" lang="ja-JP" altLang="en-US" sz="3200"/>
              <a:t>します。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92F10B-42C5-42E8-8981-A6F655B57995}"/>
              </a:ext>
            </a:extLst>
          </p:cNvPr>
          <p:cNvSpPr txBox="1"/>
          <p:nvPr/>
        </p:nvSpPr>
        <p:spPr>
          <a:xfrm>
            <a:off x="1937130" y="1447632"/>
            <a:ext cx="172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【iPhone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252D9D-2BE9-446C-9EC8-9B444720C58F}"/>
              </a:ext>
            </a:extLst>
          </p:cNvPr>
          <p:cNvSpPr txBox="1"/>
          <p:nvPr/>
        </p:nvSpPr>
        <p:spPr>
          <a:xfrm>
            <a:off x="7831352" y="1436745"/>
            <a:ext cx="246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10" name="図 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F8F22B9-25B6-B446-AF7D-B53A2C3F5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" b="7936"/>
          <a:stretch/>
        </p:blipFill>
        <p:spPr>
          <a:xfrm>
            <a:off x="7614818" y="1905000"/>
            <a:ext cx="3001548" cy="4724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76BD75F-20DE-744C-B5F7-BC4873197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10713"/>
          <a:stretch/>
        </p:blipFill>
        <p:spPr>
          <a:xfrm>
            <a:off x="1385610" y="1905000"/>
            <a:ext cx="3080223" cy="4724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4099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4484A0-5E14-4710-A163-34ED1014922B}"/>
              </a:ext>
            </a:extLst>
          </p:cNvPr>
          <p:cNvSpPr txBox="1"/>
          <p:nvPr/>
        </p:nvSpPr>
        <p:spPr>
          <a:xfrm>
            <a:off x="2483179" y="170485"/>
            <a:ext cx="722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/>
              <a:t>スペースに参加を</a:t>
            </a:r>
            <a:r>
              <a:rPr kumimoji="1" lang="ja-JP" altLang="en-US" sz="3600"/>
              <a:t>選択し</a:t>
            </a:r>
            <a:r>
              <a:rPr lang="ja-JP" altLang="en-US" sz="3600"/>
              <a:t>ま</a:t>
            </a:r>
            <a:r>
              <a:rPr kumimoji="1" lang="ja-JP" altLang="en-US" sz="3600"/>
              <a:t>す</a:t>
            </a:r>
            <a:r>
              <a:rPr kumimoji="1" lang="ja-JP" altLang="en-US" sz="3600" dirty="0"/>
              <a:t>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75A6CD-1B7C-44BB-BD6D-A4545FB10F42}"/>
              </a:ext>
            </a:extLst>
          </p:cNvPr>
          <p:cNvSpPr txBox="1"/>
          <p:nvPr/>
        </p:nvSpPr>
        <p:spPr>
          <a:xfrm>
            <a:off x="1968512" y="985454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【iPhone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60F611-CCFA-4DA4-AC59-E54390B2D5EE}"/>
              </a:ext>
            </a:extLst>
          </p:cNvPr>
          <p:cNvSpPr txBox="1"/>
          <p:nvPr/>
        </p:nvSpPr>
        <p:spPr>
          <a:xfrm>
            <a:off x="8178135" y="1003500"/>
            <a:ext cx="179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7" name="図 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00BD6872-0A0D-8B45-8809-0E9A0DC941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7619"/>
          <a:stretch/>
        </p:blipFill>
        <p:spPr>
          <a:xfrm>
            <a:off x="7467521" y="1545772"/>
            <a:ext cx="3268588" cy="518160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F226B1A3-3AAC-4202-99DE-AF32B711DCC1}"/>
              </a:ext>
            </a:extLst>
          </p:cNvPr>
          <p:cNvSpPr/>
          <p:nvPr/>
        </p:nvSpPr>
        <p:spPr>
          <a:xfrm>
            <a:off x="9285514" y="4376057"/>
            <a:ext cx="1175658" cy="567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5F65DA8C-4531-A945-B49D-99488B12A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b="8333"/>
          <a:stretch/>
        </p:blipFill>
        <p:spPr>
          <a:xfrm>
            <a:off x="1309273" y="1545772"/>
            <a:ext cx="3266617" cy="518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楕円 4">
            <a:extLst>
              <a:ext uri="{FF2B5EF4-FFF2-40B4-BE49-F238E27FC236}">
                <a16:creationId xmlns:a16="http://schemas.microsoft.com/office/drawing/2014/main" id="{98DEFA4B-6CAF-A94A-8526-A490F0E0CABC}"/>
              </a:ext>
            </a:extLst>
          </p:cNvPr>
          <p:cNvSpPr/>
          <p:nvPr/>
        </p:nvSpPr>
        <p:spPr>
          <a:xfrm>
            <a:off x="2362744" y="4402727"/>
            <a:ext cx="1175658" cy="567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3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327470-937D-6C42-8491-BD6F3834A0AA}"/>
              </a:ext>
            </a:extLst>
          </p:cNvPr>
          <p:cNvSpPr txBox="1"/>
          <p:nvPr/>
        </p:nvSpPr>
        <p:spPr>
          <a:xfrm>
            <a:off x="0" y="1051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/>
              <a:t>スペースに参加を選択したら、自分が参加している</a:t>
            </a:r>
            <a:endParaRPr lang="en-US" altLang="ja-JP" sz="3600" dirty="0"/>
          </a:p>
          <a:p>
            <a:pPr algn="ctr"/>
            <a:r>
              <a:rPr kumimoji="1" lang="ja-JP" altLang="en-US" sz="3600"/>
              <a:t>スペースの一覧にそのスペースが追加されます。</a:t>
            </a:r>
            <a:endParaRPr kumimoji="1" lang="ja-JP" altLang="en-US" sz="3600" dirty="0"/>
          </a:p>
        </p:txBody>
      </p:sp>
      <p:pic>
        <p:nvPicPr>
          <p:cNvPr id="4" name="図 3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E885F42-747F-8640-B4C3-7817E0C53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8254"/>
          <a:stretch/>
        </p:blipFill>
        <p:spPr>
          <a:xfrm>
            <a:off x="7380307" y="1850572"/>
            <a:ext cx="3084514" cy="4811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B4B1BF-DB9E-5D45-9D69-C8EAD65A2F91}"/>
              </a:ext>
            </a:extLst>
          </p:cNvPr>
          <p:cNvSpPr txBox="1"/>
          <p:nvPr/>
        </p:nvSpPr>
        <p:spPr>
          <a:xfrm>
            <a:off x="7982192" y="1351843"/>
            <a:ext cx="179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6" name="楕円 4">
            <a:extLst>
              <a:ext uri="{FF2B5EF4-FFF2-40B4-BE49-F238E27FC236}">
                <a16:creationId xmlns:a16="http://schemas.microsoft.com/office/drawing/2014/main" id="{15630F14-6FD8-0746-A281-A133E9D016A8}"/>
              </a:ext>
            </a:extLst>
          </p:cNvPr>
          <p:cNvSpPr/>
          <p:nvPr/>
        </p:nvSpPr>
        <p:spPr>
          <a:xfrm>
            <a:off x="7413171" y="4571999"/>
            <a:ext cx="1316294" cy="566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34AABF-43D4-FD48-9D18-7A671FFE5E81}"/>
              </a:ext>
            </a:extLst>
          </p:cNvPr>
          <p:cNvSpPr txBox="1"/>
          <p:nvPr/>
        </p:nvSpPr>
        <p:spPr>
          <a:xfrm>
            <a:off x="1958901" y="1262574"/>
            <a:ext cx="172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【iPhone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pic>
        <p:nvPicPr>
          <p:cNvPr id="8" name="図 7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99D78572-CEC4-6447-8A4C-95E69F829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b="14166"/>
          <a:stretch/>
        </p:blipFill>
        <p:spPr>
          <a:xfrm>
            <a:off x="1440181" y="1815104"/>
            <a:ext cx="3268644" cy="4824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楕円 4">
            <a:extLst>
              <a:ext uri="{FF2B5EF4-FFF2-40B4-BE49-F238E27FC236}">
                <a16:creationId xmlns:a16="http://schemas.microsoft.com/office/drawing/2014/main" id="{44B9531F-20EF-7849-A0C9-164D41A66F4D}"/>
              </a:ext>
            </a:extLst>
          </p:cNvPr>
          <p:cNvSpPr/>
          <p:nvPr/>
        </p:nvSpPr>
        <p:spPr>
          <a:xfrm>
            <a:off x="1439091" y="4530089"/>
            <a:ext cx="1316294" cy="5660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400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44F0EAC5-7243-EC45-A5A7-BEF7ADC2B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" b="7778"/>
          <a:stretch/>
        </p:blipFill>
        <p:spPr>
          <a:xfrm>
            <a:off x="9526700" y="2677886"/>
            <a:ext cx="2665300" cy="4180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2CA1D8-863D-4845-89A4-4D0F639B690A}"/>
              </a:ext>
            </a:extLst>
          </p:cNvPr>
          <p:cNvSpPr txBox="1"/>
          <p:nvPr/>
        </p:nvSpPr>
        <p:spPr>
          <a:xfrm>
            <a:off x="0" y="921305"/>
            <a:ext cx="770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</a:rPr>
              <a:t>A</a:t>
            </a:r>
            <a:r>
              <a:rPr lang="ja-JP" altLang="en-US" dirty="0"/>
              <a:t>にあるアイコンを選択すると、ファイルを送ることができます。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921772-213F-463B-8B3F-0C90B74FA0A2}"/>
              </a:ext>
            </a:extLst>
          </p:cNvPr>
          <p:cNvSpPr txBox="1"/>
          <p:nvPr/>
        </p:nvSpPr>
        <p:spPr>
          <a:xfrm>
            <a:off x="0" y="1886408"/>
            <a:ext cx="737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70C0"/>
                </a:solidFill>
              </a:rPr>
              <a:t>B</a:t>
            </a:r>
            <a:r>
              <a:rPr kumimoji="1" lang="ja-JP" altLang="en-US" dirty="0"/>
              <a:t>にあるアイコンを選択すると、写真を送ることができます。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9043A7-BA20-4C55-B08E-A6DB745271E1}"/>
              </a:ext>
            </a:extLst>
          </p:cNvPr>
          <p:cNvSpPr txBox="1"/>
          <p:nvPr/>
        </p:nvSpPr>
        <p:spPr>
          <a:xfrm>
            <a:off x="0" y="2889256"/>
            <a:ext cx="66335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C000"/>
                </a:solidFill>
              </a:rPr>
              <a:t>C</a:t>
            </a:r>
            <a:r>
              <a:rPr kumimoji="1" lang="ja-JP" altLang="en-US" dirty="0"/>
              <a:t>にあるアイコンを選択すると、その場で撮影した写真を送</a:t>
            </a:r>
            <a:endParaRPr kumimoji="1" lang="en-US" altLang="ja-JP" dirty="0"/>
          </a:p>
          <a:p>
            <a:r>
              <a:rPr kumimoji="1" lang="ja-JP" altLang="en-US" dirty="0"/>
              <a:t>     </a:t>
            </a:r>
            <a:r>
              <a:rPr kumimoji="1" lang="ja-JP" altLang="en-US" dirty="0" err="1"/>
              <a:t>る</a:t>
            </a:r>
            <a:r>
              <a:rPr kumimoji="1" lang="ja-JP" altLang="en-US" dirty="0"/>
              <a:t>ことができます。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80F9EB-2F42-4D6A-95C7-B155F253F4FF}"/>
              </a:ext>
            </a:extLst>
          </p:cNvPr>
          <p:cNvSpPr txBox="1"/>
          <p:nvPr/>
        </p:nvSpPr>
        <p:spPr>
          <a:xfrm>
            <a:off x="0" y="4051941"/>
            <a:ext cx="5946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50"/>
                </a:solidFill>
              </a:rPr>
              <a:t>D</a:t>
            </a:r>
            <a:r>
              <a:rPr kumimoji="1" lang="ja-JP" altLang="en-US" dirty="0"/>
              <a:t>にあるアイコンを選択する</a:t>
            </a:r>
            <a:r>
              <a:rPr kumimoji="1" lang="ja-JP" altLang="en-US"/>
              <a:t>と、</a:t>
            </a:r>
            <a:r>
              <a:rPr kumimoji="1" lang="en-US" altLang="ja-JP" dirty="0"/>
              <a:t>GIF</a:t>
            </a:r>
            <a:r>
              <a:rPr kumimoji="1" lang="ja-JP" altLang="en-US"/>
              <a:t>を送ることが出来ます。</a:t>
            </a:r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C87E9D0-6053-4B91-9813-F8DE3A0738F3}"/>
              </a:ext>
            </a:extLst>
          </p:cNvPr>
          <p:cNvSpPr/>
          <p:nvPr/>
        </p:nvSpPr>
        <p:spPr>
          <a:xfrm>
            <a:off x="0" y="61763"/>
            <a:ext cx="4476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メッセージ</a:t>
            </a:r>
            <a:r>
              <a:rPr lang="ja-JP" altLang="en-US" sz="3600"/>
              <a:t>を送る</a:t>
            </a:r>
            <a:endParaRPr lang="en-US" altLang="ja-JP" sz="36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550C33-8B35-4FD5-85C2-2163D64A1BA8}"/>
              </a:ext>
            </a:extLst>
          </p:cNvPr>
          <p:cNvSpPr txBox="1"/>
          <p:nvPr/>
        </p:nvSpPr>
        <p:spPr>
          <a:xfrm>
            <a:off x="6902543" y="2352613"/>
            <a:ext cx="198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【iPhone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1A32A6-08EE-4CB3-B2BD-6BACEFD70E7C}"/>
              </a:ext>
            </a:extLst>
          </p:cNvPr>
          <p:cNvSpPr txBox="1"/>
          <p:nvPr/>
        </p:nvSpPr>
        <p:spPr>
          <a:xfrm>
            <a:off x="9857697" y="2352613"/>
            <a:ext cx="169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【Android</a:t>
            </a:r>
            <a:r>
              <a:rPr kumimoji="1" lang="ja-JP" altLang="en-US" dirty="0"/>
              <a:t>版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96C7127-5C60-431B-8E4C-84DB6F3C6DE4}"/>
              </a:ext>
            </a:extLst>
          </p:cNvPr>
          <p:cNvSpPr/>
          <p:nvPr/>
        </p:nvSpPr>
        <p:spPr>
          <a:xfrm>
            <a:off x="9531548" y="6457890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</a:rPr>
              <a:t>A</a:t>
            </a:r>
            <a:endParaRPr lang="ja-JP" altLang="en-US" sz="20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5FA44C1-B7A2-4339-81D8-200106AE297C}"/>
              </a:ext>
            </a:extLst>
          </p:cNvPr>
          <p:cNvSpPr/>
          <p:nvPr/>
        </p:nvSpPr>
        <p:spPr>
          <a:xfrm>
            <a:off x="9877451" y="6488668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B</a:t>
            </a:r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12827CE-9447-4AF1-9CAD-6347BF69B979}"/>
              </a:ext>
            </a:extLst>
          </p:cNvPr>
          <p:cNvSpPr/>
          <p:nvPr/>
        </p:nvSpPr>
        <p:spPr>
          <a:xfrm>
            <a:off x="10224899" y="6457890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C000"/>
                </a:solidFill>
              </a:rPr>
              <a:t>C</a:t>
            </a:r>
            <a:endParaRPr lang="ja-JP" altLang="en-US" sz="20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A94EBD-E6F3-4B1B-B018-601305159AFE}"/>
              </a:ext>
            </a:extLst>
          </p:cNvPr>
          <p:cNvSpPr/>
          <p:nvPr/>
        </p:nvSpPr>
        <p:spPr>
          <a:xfrm>
            <a:off x="10580194" y="64886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D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266CC43-C63F-F54C-8A1B-E543385D89E4}"/>
              </a:ext>
            </a:extLst>
          </p:cNvPr>
          <p:cNvSpPr/>
          <p:nvPr/>
        </p:nvSpPr>
        <p:spPr>
          <a:xfrm>
            <a:off x="11829400" y="6488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E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pic>
        <p:nvPicPr>
          <p:cNvPr id="23" name="図 2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01B8C66F-3B2D-B94D-9E68-FC2CEA2713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9982199" y="2698790"/>
            <a:ext cx="1393371" cy="338321"/>
          </a:xfrm>
          <a:prstGeom prst="rect">
            <a:avLst/>
          </a:prstGeom>
          <a:ln>
            <a:noFill/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D9A06E-BAEC-064F-B283-A2B965B1AC5B}"/>
              </a:ext>
            </a:extLst>
          </p:cNvPr>
          <p:cNvSpPr txBox="1"/>
          <p:nvPr/>
        </p:nvSpPr>
        <p:spPr>
          <a:xfrm>
            <a:off x="0" y="5303798"/>
            <a:ext cx="5946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7030A0"/>
                </a:solidFill>
              </a:rPr>
              <a:t>E</a:t>
            </a:r>
            <a:r>
              <a:rPr kumimoji="1" lang="ja-JP" altLang="en-US"/>
              <a:t>に</a:t>
            </a:r>
            <a:r>
              <a:rPr kumimoji="1" lang="ja-JP" altLang="en-US" dirty="0"/>
              <a:t>あるアイコンを選択する</a:t>
            </a:r>
            <a:r>
              <a:rPr kumimoji="1" lang="ja-JP" altLang="en-US"/>
              <a:t>と、音声メッセージを送ることが出来ます。</a:t>
            </a:r>
            <a:endParaRPr kumimoji="1" lang="ja-JP" altLang="en-US" dirty="0"/>
          </a:p>
        </p:txBody>
      </p:sp>
      <p:pic>
        <p:nvPicPr>
          <p:cNvPr id="3" name="図 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6C27A78A-C2CB-574D-9781-882111F0B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81" y="2722163"/>
            <a:ext cx="2325245" cy="4135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C8B10C14-E737-F34B-9499-30B0F48B0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7089496" y="2902690"/>
            <a:ext cx="877746" cy="152375"/>
          </a:xfrm>
          <a:prstGeom prst="rect">
            <a:avLst/>
          </a:prstGeom>
          <a:ln>
            <a:noFill/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63FD4B8-1AC3-004F-87E8-DC2ECF959534}"/>
              </a:ext>
            </a:extLst>
          </p:cNvPr>
          <p:cNvSpPr/>
          <p:nvPr/>
        </p:nvSpPr>
        <p:spPr>
          <a:xfrm>
            <a:off x="6743979" y="6552417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</a:rPr>
              <a:t>A</a:t>
            </a:r>
            <a:endParaRPr lang="ja-JP" altLang="en-US" sz="20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120A65A-50C3-6743-B8CF-5294DDD8CC9A}"/>
              </a:ext>
            </a:extLst>
          </p:cNvPr>
          <p:cNvSpPr/>
          <p:nvPr/>
        </p:nvSpPr>
        <p:spPr>
          <a:xfrm>
            <a:off x="7032008" y="657162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B</a:t>
            </a:r>
            <a:endParaRPr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6E951E7-6E41-6944-917D-D8CEA9255BA7}"/>
              </a:ext>
            </a:extLst>
          </p:cNvPr>
          <p:cNvSpPr/>
          <p:nvPr/>
        </p:nvSpPr>
        <p:spPr>
          <a:xfrm>
            <a:off x="7333157" y="6540842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C000"/>
                </a:solidFill>
              </a:rPr>
              <a:t>C</a:t>
            </a:r>
            <a:endParaRPr lang="ja-JP" altLang="en-US" sz="2000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A48785C-CD38-1C40-8236-558A4BB4BA5A}"/>
              </a:ext>
            </a:extLst>
          </p:cNvPr>
          <p:cNvSpPr/>
          <p:nvPr/>
        </p:nvSpPr>
        <p:spPr>
          <a:xfrm>
            <a:off x="7653728" y="657162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D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B3C0C6C-534D-AD46-8601-512CF4FA2559}"/>
              </a:ext>
            </a:extLst>
          </p:cNvPr>
          <p:cNvSpPr/>
          <p:nvPr/>
        </p:nvSpPr>
        <p:spPr>
          <a:xfrm>
            <a:off x="8764038" y="657162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E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4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CA2FA6-E20D-4F3B-B14A-AFEC0D929F0E}"/>
              </a:ext>
            </a:extLst>
          </p:cNvPr>
          <p:cNvSpPr txBox="1"/>
          <p:nvPr/>
        </p:nvSpPr>
        <p:spPr>
          <a:xfrm>
            <a:off x="1122218" y="209887"/>
            <a:ext cx="994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Cisco </a:t>
            </a:r>
            <a:r>
              <a:rPr kumimoji="1" lang="en-US" altLang="ja-JP" dirty="0" err="1"/>
              <a:t>Webex</a:t>
            </a:r>
            <a:r>
              <a:rPr kumimoji="1" lang="en-US" altLang="ja-JP" dirty="0"/>
              <a:t> Teams</a:t>
            </a:r>
            <a:r>
              <a:rPr kumimoji="1" lang="ja-JP" altLang="en-US" dirty="0"/>
              <a:t>と検索し</a:t>
            </a:r>
            <a:r>
              <a:rPr lang="ja-JP" altLang="en-US" dirty="0"/>
              <a:t>、赤で囲ったサイトを開きます。</a:t>
            </a:r>
            <a:endParaRPr kumimoji="1" lang="ja-JP" altLang="en-US" dirty="0"/>
          </a:p>
        </p:txBody>
      </p:sp>
      <p:pic>
        <p:nvPicPr>
          <p:cNvPr id="4" name="図 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889AC67-0AE1-496D-B34F-22986374D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" y="655544"/>
            <a:ext cx="10811435" cy="6081432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AAF7D822-5B06-4674-AD66-A739D7A7B0AB}"/>
              </a:ext>
            </a:extLst>
          </p:cNvPr>
          <p:cNvSpPr/>
          <p:nvPr/>
        </p:nvSpPr>
        <p:spPr>
          <a:xfrm>
            <a:off x="1689690" y="3563301"/>
            <a:ext cx="4224407" cy="10417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8058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F4C215-80D3-4230-9F63-ECF7597ED567}"/>
              </a:ext>
            </a:extLst>
          </p:cNvPr>
          <p:cNvSpPr txBox="1"/>
          <p:nvPr/>
        </p:nvSpPr>
        <p:spPr>
          <a:xfrm>
            <a:off x="0" y="0"/>
            <a:ext cx="661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スペース</a:t>
            </a:r>
            <a:r>
              <a:rPr kumimoji="1" lang="ja-JP" altLang="en-US" sz="3600"/>
              <a:t>の作り方</a:t>
            </a:r>
            <a:r>
              <a:rPr kumimoji="1" lang="en-US" altLang="ja-JP" sz="3600" dirty="0"/>
              <a:t>(Android</a:t>
            </a:r>
            <a:r>
              <a:rPr kumimoji="1" lang="ja-JP" altLang="en-US" sz="3600"/>
              <a:t>版</a:t>
            </a:r>
            <a:r>
              <a:rPr kumimoji="1" lang="en-US" altLang="ja-JP" sz="3600" dirty="0"/>
              <a:t>)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8D3FEB-8666-45B6-B3A3-ED7D5F37CB94}"/>
              </a:ext>
            </a:extLst>
          </p:cNvPr>
          <p:cNvSpPr txBox="1"/>
          <p:nvPr/>
        </p:nvSpPr>
        <p:spPr>
          <a:xfrm>
            <a:off x="0" y="874407"/>
            <a:ext cx="3873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</a:rPr>
              <a:t>1</a:t>
            </a:r>
            <a:r>
              <a:rPr kumimoji="1" lang="en-US" altLang="ja-JP" dirty="0"/>
              <a:t>.</a:t>
            </a:r>
            <a:r>
              <a:rPr lang="ja-JP" altLang="en-US" dirty="0"/>
              <a:t> ホームまたはメッセージを選択</a:t>
            </a:r>
            <a:endParaRPr lang="en-US" altLang="ja-JP" dirty="0"/>
          </a:p>
          <a:p>
            <a:r>
              <a:rPr lang="ja-JP" altLang="en-US" dirty="0"/>
              <a:t>　　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AE7A7C-E6D5-4865-B1B2-A91B638C0CAA}"/>
              </a:ext>
            </a:extLst>
          </p:cNvPr>
          <p:cNvSpPr txBox="1"/>
          <p:nvPr/>
        </p:nvSpPr>
        <p:spPr>
          <a:xfrm>
            <a:off x="0" y="2062555"/>
            <a:ext cx="318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B050"/>
                </a:solidFill>
              </a:rPr>
              <a:t>2</a:t>
            </a:r>
            <a:r>
              <a:rPr lang="en-US" altLang="ja-JP" dirty="0"/>
              <a:t>. </a:t>
            </a:r>
            <a:r>
              <a:rPr lang="ja-JP" altLang="en-US" dirty="0"/>
              <a:t>＋のマークを選択します。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B5DA94-F777-4BBE-B4CB-524490CB3DB3}"/>
              </a:ext>
            </a:extLst>
          </p:cNvPr>
          <p:cNvSpPr txBox="1"/>
          <p:nvPr/>
        </p:nvSpPr>
        <p:spPr>
          <a:xfrm>
            <a:off x="0" y="3105834"/>
            <a:ext cx="469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</a:rPr>
              <a:t>3</a:t>
            </a:r>
            <a:r>
              <a:rPr kumimoji="1" lang="en-US" altLang="ja-JP" dirty="0"/>
              <a:t>. </a:t>
            </a:r>
            <a:r>
              <a:rPr kumimoji="1" lang="ja-JP" altLang="en-US"/>
              <a:t>「スペースを作成する」を</a:t>
            </a:r>
            <a:r>
              <a:rPr kumimoji="1" lang="ja-JP" altLang="en-US" dirty="0"/>
              <a:t>選択します。</a:t>
            </a:r>
          </a:p>
        </p:txBody>
      </p:sp>
      <p:pic>
        <p:nvPicPr>
          <p:cNvPr id="8" name="図 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91A3F70A-D117-7D44-AE9B-E33F2CED0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7713"/>
          <a:stretch/>
        </p:blipFill>
        <p:spPr>
          <a:xfrm>
            <a:off x="6262485" y="108857"/>
            <a:ext cx="2122310" cy="3320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E18B3599-8EED-954F-9FC0-0DF5EFB51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7320"/>
          <a:stretch/>
        </p:blipFill>
        <p:spPr>
          <a:xfrm>
            <a:off x="9437914" y="108858"/>
            <a:ext cx="2097294" cy="3320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3211B83-ABFF-AE44-8E62-77E6D0572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b="8128"/>
          <a:stretch/>
        </p:blipFill>
        <p:spPr>
          <a:xfrm>
            <a:off x="6307831" y="3646714"/>
            <a:ext cx="2052397" cy="3211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2E2C6E63-A065-0244-A2E2-DCFDC7E180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7778"/>
          <a:stretch/>
        </p:blipFill>
        <p:spPr>
          <a:xfrm>
            <a:off x="9470571" y="3576413"/>
            <a:ext cx="2103737" cy="3281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ABEE1B-2074-4381-9000-42E4DF85CC3F}"/>
              </a:ext>
            </a:extLst>
          </p:cNvPr>
          <p:cNvSpPr/>
          <p:nvPr/>
        </p:nvSpPr>
        <p:spPr>
          <a:xfrm>
            <a:off x="5798482" y="304466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92D050"/>
                </a:solidFill>
              </a:rPr>
              <a:t>１</a:t>
            </a:r>
          </a:p>
        </p:txBody>
      </p:sp>
      <p:sp>
        <p:nvSpPr>
          <p:cNvPr id="24" name="楕円 4">
            <a:extLst>
              <a:ext uri="{FF2B5EF4-FFF2-40B4-BE49-F238E27FC236}">
                <a16:creationId xmlns:a16="http://schemas.microsoft.com/office/drawing/2014/main" id="{78694B44-B37E-034F-9229-578C69CEC785}"/>
              </a:ext>
            </a:extLst>
          </p:cNvPr>
          <p:cNvSpPr/>
          <p:nvPr/>
        </p:nvSpPr>
        <p:spPr>
          <a:xfrm>
            <a:off x="6281058" y="3113314"/>
            <a:ext cx="424542" cy="3929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4">
            <a:extLst>
              <a:ext uri="{FF2B5EF4-FFF2-40B4-BE49-F238E27FC236}">
                <a16:creationId xmlns:a16="http://schemas.microsoft.com/office/drawing/2014/main" id="{DB9CBFF1-5901-CE4E-95C9-14EA35FBE200}"/>
              </a:ext>
            </a:extLst>
          </p:cNvPr>
          <p:cNvSpPr/>
          <p:nvPr/>
        </p:nvSpPr>
        <p:spPr>
          <a:xfrm>
            <a:off x="7892144" y="2634343"/>
            <a:ext cx="424542" cy="3929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32C735-6CF2-4A4D-A381-A59FA2002436}"/>
              </a:ext>
            </a:extLst>
          </p:cNvPr>
          <p:cNvSpPr/>
          <p:nvPr/>
        </p:nvSpPr>
        <p:spPr>
          <a:xfrm>
            <a:off x="7827220" y="218803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92D050"/>
                </a:solidFill>
              </a:rPr>
              <a:t>２</a:t>
            </a:r>
            <a:endParaRPr lang="ja-JP" altLang="en-US" sz="32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73949E-9C50-2E43-88ED-F968A6B6176D}"/>
              </a:ext>
            </a:extLst>
          </p:cNvPr>
          <p:cNvSpPr/>
          <p:nvPr/>
        </p:nvSpPr>
        <p:spPr>
          <a:xfrm>
            <a:off x="11201791" y="149134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>
                <a:solidFill>
                  <a:srgbClr val="92D050"/>
                </a:solidFill>
              </a:rPr>
              <a:t>３</a:t>
            </a:r>
            <a:endParaRPr lang="ja-JP" altLang="en-US" sz="3200" dirty="0"/>
          </a:p>
        </p:txBody>
      </p:sp>
      <p:sp>
        <p:nvSpPr>
          <p:cNvPr id="27" name="楕円 4">
            <a:extLst>
              <a:ext uri="{FF2B5EF4-FFF2-40B4-BE49-F238E27FC236}">
                <a16:creationId xmlns:a16="http://schemas.microsoft.com/office/drawing/2014/main" id="{A7D7AE06-F89B-A743-A178-0AA93C7D7C49}"/>
              </a:ext>
            </a:extLst>
          </p:cNvPr>
          <p:cNvSpPr/>
          <p:nvPr/>
        </p:nvSpPr>
        <p:spPr>
          <a:xfrm>
            <a:off x="11059887" y="1915885"/>
            <a:ext cx="424542" cy="3929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285C7DF-BD46-D546-83C2-0CCC47A39302}"/>
              </a:ext>
            </a:extLst>
          </p:cNvPr>
          <p:cNvSpPr txBox="1"/>
          <p:nvPr/>
        </p:nvSpPr>
        <p:spPr>
          <a:xfrm>
            <a:off x="0" y="4052890"/>
            <a:ext cx="469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</a:rPr>
              <a:t>4</a:t>
            </a:r>
            <a:r>
              <a:rPr kumimoji="1" lang="en-US" altLang="ja-JP" dirty="0"/>
              <a:t>. </a:t>
            </a:r>
            <a:r>
              <a:rPr kumimoji="1" lang="ja-JP" altLang="en-US"/>
              <a:t>スペースに名前を付けます。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3EB4541-556D-DE40-858F-0289F8F36528}"/>
              </a:ext>
            </a:extLst>
          </p:cNvPr>
          <p:cNvSpPr txBox="1"/>
          <p:nvPr/>
        </p:nvSpPr>
        <p:spPr>
          <a:xfrm>
            <a:off x="0" y="5119690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B050"/>
                </a:solidFill>
              </a:rPr>
              <a:t>5</a:t>
            </a:r>
            <a:r>
              <a:rPr kumimoji="1" lang="en-US" altLang="ja-JP" dirty="0"/>
              <a:t>. </a:t>
            </a:r>
            <a:r>
              <a:rPr lang="ja-JP" altLang="en-US"/>
              <a:t>スペースに追加するユーザーを選択します。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BE9D861-E045-0A43-B72C-5830853F1801}"/>
              </a:ext>
            </a:extLst>
          </p:cNvPr>
          <p:cNvSpPr txBox="1"/>
          <p:nvPr/>
        </p:nvSpPr>
        <p:spPr>
          <a:xfrm>
            <a:off x="0" y="6102811"/>
            <a:ext cx="469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B050"/>
                </a:solidFill>
              </a:rPr>
              <a:t>6</a:t>
            </a:r>
            <a:r>
              <a:rPr kumimoji="1" lang="en-US" altLang="ja-JP" dirty="0"/>
              <a:t>. </a:t>
            </a:r>
            <a:r>
              <a:rPr kumimoji="1" lang="ja-JP" altLang="en-US"/>
              <a:t>「スペース</a:t>
            </a:r>
            <a:r>
              <a:rPr lang="ja-JP" altLang="en-US"/>
              <a:t>の</a:t>
            </a:r>
            <a:r>
              <a:rPr kumimoji="1" lang="ja-JP" altLang="en-US"/>
              <a:t>作成する」を</a:t>
            </a:r>
            <a:r>
              <a:rPr kumimoji="1" lang="ja-JP" altLang="en-US" dirty="0"/>
              <a:t>選択します。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42BF992-1BD6-6B40-A093-DA2A23311343}"/>
              </a:ext>
            </a:extLst>
          </p:cNvPr>
          <p:cNvSpPr/>
          <p:nvPr/>
        </p:nvSpPr>
        <p:spPr>
          <a:xfrm>
            <a:off x="6335878" y="4030768"/>
            <a:ext cx="420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92D050"/>
                </a:solidFill>
              </a:rPr>
              <a:t>4</a:t>
            </a:r>
            <a:endParaRPr lang="ja-JP" altLang="en-US" sz="32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7CE21B7-9996-C849-9565-C35B5C573D13}"/>
              </a:ext>
            </a:extLst>
          </p:cNvPr>
          <p:cNvSpPr/>
          <p:nvPr/>
        </p:nvSpPr>
        <p:spPr>
          <a:xfrm>
            <a:off x="6096000" y="4582887"/>
            <a:ext cx="420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92D050"/>
                </a:solidFill>
              </a:rPr>
              <a:t>5</a:t>
            </a:r>
            <a:endParaRPr lang="ja-JP" altLang="en-US" sz="32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1A14626-6425-AE42-BA35-E2C7E6D0F7CC}"/>
              </a:ext>
            </a:extLst>
          </p:cNvPr>
          <p:cNvSpPr/>
          <p:nvPr/>
        </p:nvSpPr>
        <p:spPr>
          <a:xfrm>
            <a:off x="9656020" y="6273225"/>
            <a:ext cx="420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92D050"/>
                </a:solidFill>
              </a:rPr>
              <a:t>6</a:t>
            </a:r>
            <a:endParaRPr lang="ja-JP" altLang="en-US" sz="3200" dirty="0"/>
          </a:p>
        </p:txBody>
      </p:sp>
      <p:sp>
        <p:nvSpPr>
          <p:cNvPr id="34" name="楕円 4">
            <a:extLst>
              <a:ext uri="{FF2B5EF4-FFF2-40B4-BE49-F238E27FC236}">
                <a16:creationId xmlns:a16="http://schemas.microsoft.com/office/drawing/2014/main" id="{07BE3ED2-FB5F-074D-B27F-54BC5E7A7BD9}"/>
              </a:ext>
            </a:extLst>
          </p:cNvPr>
          <p:cNvSpPr/>
          <p:nvPr/>
        </p:nvSpPr>
        <p:spPr>
          <a:xfrm>
            <a:off x="9993086" y="6379029"/>
            <a:ext cx="1034143" cy="37011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73D6C070-DD59-364F-BF06-BF2D146749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683828" y="1523133"/>
            <a:ext cx="783773" cy="190306"/>
          </a:xfrm>
          <a:prstGeom prst="rect">
            <a:avLst/>
          </a:prstGeom>
          <a:ln>
            <a:noFill/>
          </a:ln>
        </p:spPr>
      </p:pic>
      <p:pic>
        <p:nvPicPr>
          <p:cNvPr id="37" name="図 3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4BB9054B-9484-354A-8825-8C4BC18B31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694714" y="1827933"/>
            <a:ext cx="783773" cy="190306"/>
          </a:xfrm>
          <a:prstGeom prst="rect">
            <a:avLst/>
          </a:prstGeom>
          <a:ln>
            <a:noFill/>
          </a:ln>
        </p:spPr>
      </p:pic>
      <p:pic>
        <p:nvPicPr>
          <p:cNvPr id="38" name="図 3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C16E4BA6-9CBC-8C47-964E-3E4AB79B78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6705599" y="2198361"/>
            <a:ext cx="827315" cy="200878"/>
          </a:xfrm>
          <a:prstGeom prst="rect">
            <a:avLst/>
          </a:prstGeom>
          <a:ln>
            <a:noFill/>
          </a:ln>
        </p:spPr>
      </p:pic>
      <p:pic>
        <p:nvPicPr>
          <p:cNvPr id="39" name="図 38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289B639-4B87-9348-B9E3-0EC921AB6F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16120" t="50118" r="17554" b="43968"/>
          <a:stretch/>
        </p:blipFill>
        <p:spPr>
          <a:xfrm flipV="1">
            <a:off x="9971314" y="5039218"/>
            <a:ext cx="783773" cy="2512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94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CE666E-C1FF-4178-B9B8-83E2CA6D2514}"/>
              </a:ext>
            </a:extLst>
          </p:cNvPr>
          <p:cNvSpPr txBox="1"/>
          <p:nvPr/>
        </p:nvSpPr>
        <p:spPr>
          <a:xfrm>
            <a:off x="1983971" y="177337"/>
            <a:ext cx="8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下の写真のようなページが出るので</a:t>
            </a:r>
            <a:r>
              <a:rPr lang="ja-JP" altLang="en-US" dirty="0"/>
              <a:t>、赤で囲った</a:t>
            </a:r>
            <a:r>
              <a:rPr lang="en-US" altLang="ja-JP" dirty="0"/>
              <a:t>Download</a:t>
            </a:r>
            <a:r>
              <a:rPr lang="ja-JP" altLang="en-US" dirty="0"/>
              <a:t>をクリックします。</a:t>
            </a:r>
            <a:endParaRPr kumimoji="1" lang="en-US" altLang="ja-JP" dirty="0"/>
          </a:p>
        </p:txBody>
      </p:sp>
      <p:pic>
        <p:nvPicPr>
          <p:cNvPr id="3" name="図 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9F42CCF-352E-435A-AEFC-CDB02704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2" y="733984"/>
            <a:ext cx="10775576" cy="6061262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F17932E8-EE0D-4ED3-84AF-D01465C830E2}"/>
              </a:ext>
            </a:extLst>
          </p:cNvPr>
          <p:cNvSpPr/>
          <p:nvPr/>
        </p:nvSpPr>
        <p:spPr>
          <a:xfrm>
            <a:off x="7353234" y="4539093"/>
            <a:ext cx="1990145" cy="62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25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5521CA9-ABA3-4535-9F03-D2CCE0DC4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46" y="1725205"/>
            <a:ext cx="8460227" cy="4941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9B4FA08-D4E6-8742-A38A-C87EAE080E14}"/>
              </a:ext>
            </a:extLst>
          </p:cNvPr>
          <p:cNvSpPr txBox="1"/>
          <p:nvPr/>
        </p:nvSpPr>
        <p:spPr>
          <a:xfrm>
            <a:off x="1" y="45615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インストールが完了したら、「 </a:t>
            </a:r>
            <a:r>
              <a:rPr kumimoji="1" lang="en-US" altLang="ja-JP" sz="2800" dirty="0"/>
              <a:t>(</a:t>
            </a:r>
            <a:r>
              <a:rPr lang="ja-JP" altLang="en-US" sz="2800" dirty="0"/>
              <a:t>勤務先の</a:t>
            </a:r>
            <a:r>
              <a:rPr kumimoji="1" lang="en-US" altLang="ja-JP" sz="2800" dirty="0"/>
              <a:t>)</a:t>
            </a:r>
            <a:r>
              <a:rPr kumimoji="1" lang="ja-JP" altLang="en-US" sz="2800" dirty="0"/>
              <a:t>メールアドレス」の</a:t>
            </a:r>
            <a:r>
              <a:rPr kumimoji="1" lang="ja-JP" altLang="en-US" sz="2800"/>
              <a:t>欄に</a:t>
            </a:r>
            <a:endParaRPr kumimoji="1" lang="en-US" altLang="ja-JP" sz="2800" dirty="0"/>
          </a:p>
          <a:p>
            <a:r>
              <a:rPr kumimoji="1" lang="ja-JP" altLang="en-US" sz="2800"/>
              <a:t>登録</a:t>
            </a:r>
            <a:r>
              <a:rPr kumimoji="1" lang="ja-JP" altLang="en-US" sz="2800" dirty="0"/>
              <a:t>するメールアドレスを入力します。</a:t>
            </a:r>
          </a:p>
        </p:txBody>
      </p:sp>
    </p:spTree>
    <p:extLst>
      <p:ext uri="{BB962C8B-B14F-4D97-AF65-F5344CB8AC3E}">
        <p14:creationId xmlns:p14="http://schemas.microsoft.com/office/powerpoint/2010/main" val="391174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86B1665-AED1-F649-AEFD-11E4BEECC638}"/>
              </a:ext>
            </a:extLst>
          </p:cNvPr>
          <p:cNvGrpSpPr/>
          <p:nvPr/>
        </p:nvGrpSpPr>
        <p:grpSpPr>
          <a:xfrm>
            <a:off x="1614393" y="1515686"/>
            <a:ext cx="8963214" cy="5151332"/>
            <a:chOff x="5863956" y="1967098"/>
            <a:chExt cx="5694133" cy="329184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9B42671-0134-274A-BF9D-EEF36A02B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56" y="1967098"/>
              <a:ext cx="5694133" cy="32918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2672B53-084B-FD45-95FD-1D078825E50B}"/>
                </a:ext>
              </a:extLst>
            </p:cNvPr>
            <p:cNvSpPr/>
            <p:nvPr/>
          </p:nvSpPr>
          <p:spPr>
            <a:xfrm>
              <a:off x="8524147" y="3247258"/>
              <a:ext cx="296162" cy="118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9554F2-0067-A74A-8AA1-E6A8429FC677}"/>
              </a:ext>
            </a:extLst>
          </p:cNvPr>
          <p:cNvSpPr txBox="1"/>
          <p:nvPr/>
        </p:nvSpPr>
        <p:spPr>
          <a:xfrm>
            <a:off x="0" y="23374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次</a:t>
            </a:r>
            <a:r>
              <a:rPr lang="ja-JP" altLang="en-US" sz="2400"/>
              <a:t>に、自分でパスワードを設定します。</a:t>
            </a:r>
            <a:endParaRPr lang="en-US" altLang="ja-JP" sz="2400" dirty="0"/>
          </a:p>
          <a:p>
            <a:pPr algn="ctr"/>
            <a:r>
              <a:rPr lang="ja-JP" altLang="en-US" sz="2400"/>
              <a:t>すでにパスワードを設定している場合は、設定したパスワードを入力してください。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6527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A7822C-BF6F-4A3A-9E78-BC5ADF6E9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Cisco</a:t>
            </a:r>
            <a:r>
              <a:rPr lang="ja-JP" altLang="en-US" dirty="0"/>
              <a:t> </a:t>
            </a:r>
            <a:r>
              <a:rPr lang="en-US" altLang="ja-JP" dirty="0" err="1"/>
              <a:t>Webex</a:t>
            </a:r>
            <a:r>
              <a:rPr lang="ja-JP" altLang="en-US" dirty="0"/>
              <a:t> </a:t>
            </a:r>
            <a:r>
              <a:rPr lang="en-US" altLang="ja-JP" dirty="0"/>
              <a:t>Teams</a:t>
            </a:r>
            <a:br>
              <a:rPr lang="en-US" altLang="ja-JP" dirty="0"/>
            </a:br>
            <a:r>
              <a:rPr lang="ja-JP" altLang="en-US" dirty="0"/>
              <a:t>の</a:t>
            </a:r>
            <a:r>
              <a:rPr lang="ja-JP" altLang="en-US"/>
              <a:t>登録方法</a:t>
            </a:r>
            <a:br>
              <a:rPr lang="en-US" altLang="ja-JP" dirty="0"/>
            </a:br>
            <a:r>
              <a:rPr lang="en-US" altLang="ja-JP" dirty="0"/>
              <a:t>[mac</a:t>
            </a:r>
            <a:r>
              <a:rPr lang="ja-JP" altLang="en-US"/>
              <a:t>版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285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EFAE84FE-6FC4-3249-9D3A-FC694E71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75" y="966969"/>
            <a:ext cx="9425650" cy="58910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CA2FA6-E20D-4F3B-B14A-AFEC0D929F0E}"/>
              </a:ext>
            </a:extLst>
          </p:cNvPr>
          <p:cNvSpPr txBox="1"/>
          <p:nvPr/>
        </p:nvSpPr>
        <p:spPr>
          <a:xfrm>
            <a:off x="1122218" y="209887"/>
            <a:ext cx="994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Cisco </a:t>
            </a:r>
            <a:r>
              <a:rPr kumimoji="1" lang="en-US" altLang="ja-JP" dirty="0" err="1"/>
              <a:t>Webex</a:t>
            </a:r>
            <a:r>
              <a:rPr kumimoji="1" lang="en-US" altLang="ja-JP" dirty="0"/>
              <a:t> Teams</a:t>
            </a:r>
            <a:r>
              <a:rPr kumimoji="1" lang="ja-JP" altLang="en-US" dirty="0"/>
              <a:t>と検索し</a:t>
            </a:r>
            <a:r>
              <a:rPr lang="ja-JP" altLang="en-US" dirty="0"/>
              <a:t>、赤で囲ったサイトを開きます。</a:t>
            </a:r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AF7D822-5B06-4674-AD66-A739D7A7B0AB}"/>
              </a:ext>
            </a:extLst>
          </p:cNvPr>
          <p:cNvSpPr/>
          <p:nvPr/>
        </p:nvSpPr>
        <p:spPr>
          <a:xfrm>
            <a:off x="2164819" y="3159889"/>
            <a:ext cx="4224407" cy="10417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4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552A8D0-D623-744D-A8CB-BA3A01B7C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4" y="529060"/>
            <a:ext cx="9904071" cy="61900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CE666E-C1FF-4178-B9B8-83E2CA6D2514}"/>
              </a:ext>
            </a:extLst>
          </p:cNvPr>
          <p:cNvSpPr txBox="1"/>
          <p:nvPr/>
        </p:nvSpPr>
        <p:spPr>
          <a:xfrm>
            <a:off x="1983971" y="177337"/>
            <a:ext cx="8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下の写真のようなページが出るので</a:t>
            </a:r>
            <a:r>
              <a:rPr lang="ja-JP" altLang="en-US" dirty="0"/>
              <a:t>、赤で囲った</a:t>
            </a:r>
            <a:r>
              <a:rPr lang="en-US" altLang="ja-JP" dirty="0"/>
              <a:t>Download</a:t>
            </a:r>
            <a:r>
              <a:rPr lang="ja-JP" altLang="en-US" dirty="0"/>
              <a:t>をクリックします。</a:t>
            </a:r>
            <a:endParaRPr kumimoji="1" lang="en-US" altLang="ja-JP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17932E8-EE0D-4ED3-84AF-D01465C830E2}"/>
              </a:ext>
            </a:extLst>
          </p:cNvPr>
          <p:cNvSpPr/>
          <p:nvPr/>
        </p:nvSpPr>
        <p:spPr>
          <a:xfrm>
            <a:off x="7362199" y="4664598"/>
            <a:ext cx="1990145" cy="62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8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793</Words>
  <Application>Microsoft Office PowerPoint</Application>
  <PresentationFormat>ワイド画面</PresentationFormat>
  <Paragraphs>103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游ゴシック</vt:lpstr>
      <vt:lpstr>游ゴシック Light</vt:lpstr>
      <vt:lpstr>Arial</vt:lpstr>
      <vt:lpstr>Office Theme</vt:lpstr>
      <vt:lpstr>Cisco Webex Teams の登録と使い方</vt:lpstr>
      <vt:lpstr>Cisco Webex Teams の登録方法 [Windows版]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Cisco Webex Teams の登録方法 [mac版]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Cisco Webex Teams の登録方法 [スマートフォン版]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高木 健太郎</dc:creator>
  <cp:lastModifiedBy>森岡 雅晴</cp:lastModifiedBy>
  <cp:revision>75</cp:revision>
  <dcterms:created xsi:type="dcterms:W3CDTF">2018-09-05T07:08:08Z</dcterms:created>
  <dcterms:modified xsi:type="dcterms:W3CDTF">2020-12-08T05:34:11Z</dcterms:modified>
</cp:coreProperties>
</file>