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3" r:id="rId1"/>
  </p:sldMasterIdLst>
  <p:notesMasterIdLst>
    <p:notesMasterId r:id="rId32"/>
  </p:notesMasterIdLst>
  <p:sldIdLst>
    <p:sldId id="256" r:id="rId2"/>
    <p:sldId id="288" r:id="rId3"/>
    <p:sldId id="257" r:id="rId4"/>
    <p:sldId id="278" r:id="rId5"/>
    <p:sldId id="268" r:id="rId6"/>
    <p:sldId id="279" r:id="rId7"/>
    <p:sldId id="258" r:id="rId8"/>
    <p:sldId id="259" r:id="rId9"/>
    <p:sldId id="287" r:id="rId10"/>
    <p:sldId id="265" r:id="rId11"/>
    <p:sldId id="271" r:id="rId12"/>
    <p:sldId id="260" r:id="rId13"/>
    <p:sldId id="283" r:id="rId14"/>
    <p:sldId id="261" r:id="rId15"/>
    <p:sldId id="272" r:id="rId16"/>
    <p:sldId id="262" r:id="rId17"/>
    <p:sldId id="267" r:id="rId18"/>
    <p:sldId id="273" r:id="rId19"/>
    <p:sldId id="263" r:id="rId20"/>
    <p:sldId id="269" r:id="rId21"/>
    <p:sldId id="286" r:id="rId22"/>
    <p:sldId id="291" r:id="rId23"/>
    <p:sldId id="281" r:id="rId24"/>
    <p:sldId id="290" r:id="rId25"/>
    <p:sldId id="270" r:id="rId26"/>
    <p:sldId id="274" r:id="rId27"/>
    <p:sldId id="275" r:id="rId28"/>
    <p:sldId id="276" r:id="rId29"/>
    <p:sldId id="282" r:id="rId30"/>
    <p:sldId id="266"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5"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24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77"/>
    <p:restoredTop sz="95890"/>
  </p:normalViewPr>
  <p:slideViewPr>
    <p:cSldViewPr snapToGrid="0" snapToObjects="1" showGuides="1">
      <p:cViewPr varScale="1">
        <p:scale>
          <a:sx n="104" d="100"/>
          <a:sy n="104" d="100"/>
        </p:scale>
        <p:origin x="1152" y="208"/>
      </p:cViewPr>
      <p:guideLst>
        <p:guide orient="horz" pos="2115"/>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B74C00-E8E7-174D-B6F2-4359A383850F}" type="doc">
      <dgm:prSet loTypeId="urn:microsoft.com/office/officeart/2005/8/layout/bProcess3" loCatId="" qsTypeId="urn:microsoft.com/office/officeart/2005/8/quickstyle/simple3" qsCatId="simple" csTypeId="urn:microsoft.com/office/officeart/2005/8/colors/accent1_2" csCatId="accent1" phldr="1"/>
      <dgm:spPr/>
    </dgm:pt>
    <dgm:pt modelId="{27C108DA-B1B0-3E40-964A-A179546D8D34}">
      <dgm:prSet phldrT="[テキスト]" custT="1"/>
      <dgm:spPr/>
      <dgm:t>
        <a:bodyPr/>
        <a:lstStyle/>
        <a:p>
          <a:pPr algn="l"/>
          <a:r>
            <a:rPr kumimoji="1" lang="ja-JP" altLang="en-US" sz="2800" b="1"/>
            <a:t>競技説明資料の確認</a:t>
          </a:r>
        </a:p>
      </dgm:t>
    </dgm:pt>
    <dgm:pt modelId="{3AADD20F-E423-4540-B1B6-E7BC71C0FA02}" type="parTrans" cxnId="{1E9C3A38-4900-5945-854D-C4F89813FDF6}">
      <dgm:prSet/>
      <dgm:spPr/>
      <dgm:t>
        <a:bodyPr/>
        <a:lstStyle/>
        <a:p>
          <a:pPr algn="l"/>
          <a:endParaRPr kumimoji="1" lang="ja-JP" altLang="en-US" sz="2800" b="1"/>
        </a:p>
      </dgm:t>
    </dgm:pt>
    <dgm:pt modelId="{99A661A4-364B-9645-90AB-8E6B3D061800}" type="sibTrans" cxnId="{1E9C3A38-4900-5945-854D-C4F89813FDF6}">
      <dgm:prSet custT="1"/>
      <dgm:spPr/>
      <dgm:t>
        <a:bodyPr/>
        <a:lstStyle/>
        <a:p>
          <a:pPr algn="l"/>
          <a:endParaRPr kumimoji="1" lang="ja-JP" altLang="en-US" sz="1800" b="1"/>
        </a:p>
      </dgm:t>
    </dgm:pt>
    <dgm:pt modelId="{DFB147BC-72CC-8741-BC7A-9CA5414BAE86}">
      <dgm:prSet phldrT="[テキスト]" custT="1"/>
      <dgm:spPr/>
      <dgm:t>
        <a:bodyPr/>
        <a:lstStyle/>
        <a:p>
          <a:pPr algn="l"/>
          <a:r>
            <a:rPr kumimoji="1" lang="ja-JP" altLang="en-US" sz="2000" b="1"/>
            <a:t>ペットボトルロケットの制作とミッション機器の開発</a:t>
          </a:r>
        </a:p>
      </dgm:t>
    </dgm:pt>
    <dgm:pt modelId="{1D8E761A-893F-C24C-9C1A-3797B2D32976}" type="parTrans" cxnId="{A502334F-6972-CF4C-963D-969F04DDC59B}">
      <dgm:prSet/>
      <dgm:spPr/>
      <dgm:t>
        <a:bodyPr/>
        <a:lstStyle/>
        <a:p>
          <a:pPr algn="l"/>
          <a:endParaRPr kumimoji="1" lang="ja-JP" altLang="en-US" sz="2800" b="1"/>
        </a:p>
      </dgm:t>
    </dgm:pt>
    <dgm:pt modelId="{BD9A9B3B-C562-834D-8440-88707B8A8B57}" type="sibTrans" cxnId="{A502334F-6972-CF4C-963D-969F04DDC59B}">
      <dgm:prSet custT="1"/>
      <dgm:spPr/>
      <dgm:t>
        <a:bodyPr/>
        <a:lstStyle/>
        <a:p>
          <a:pPr algn="l"/>
          <a:endParaRPr kumimoji="1" lang="ja-JP" altLang="en-US" sz="1800" b="1"/>
        </a:p>
      </dgm:t>
    </dgm:pt>
    <dgm:pt modelId="{19555D8B-C565-3E4A-9044-EFC5E266A980}">
      <dgm:prSet phldrT="[テキスト]" custT="1"/>
      <dgm:spPr/>
      <dgm:t>
        <a:bodyPr/>
        <a:lstStyle/>
        <a:p>
          <a:pPr algn="l"/>
          <a:r>
            <a:rPr kumimoji="1" lang="ja-JP" altLang="en-US" sz="2800" b="1"/>
            <a:t>打ち上げ動画の撮影</a:t>
          </a:r>
        </a:p>
      </dgm:t>
    </dgm:pt>
    <dgm:pt modelId="{DEC4D6C6-59B2-B64E-A815-FE8ED75FD57A}" type="parTrans" cxnId="{C2285B49-AAFB-2F49-919E-9E0E8C6C2EEA}">
      <dgm:prSet/>
      <dgm:spPr/>
      <dgm:t>
        <a:bodyPr/>
        <a:lstStyle/>
        <a:p>
          <a:pPr algn="l"/>
          <a:endParaRPr kumimoji="1" lang="ja-JP" altLang="en-US" sz="2800" b="1"/>
        </a:p>
      </dgm:t>
    </dgm:pt>
    <dgm:pt modelId="{F3A58345-A438-4B4C-9D89-B2392B380C9A}" type="sibTrans" cxnId="{C2285B49-AAFB-2F49-919E-9E0E8C6C2EEA}">
      <dgm:prSet custT="1"/>
      <dgm:spPr/>
      <dgm:t>
        <a:bodyPr/>
        <a:lstStyle/>
        <a:p>
          <a:pPr algn="l"/>
          <a:endParaRPr kumimoji="1" lang="ja-JP" altLang="en-US" sz="1800" b="1"/>
        </a:p>
      </dgm:t>
    </dgm:pt>
    <dgm:pt modelId="{7459E56B-C332-4A4D-B346-0430105192F3}">
      <dgm:prSet phldrT="[テキスト]" custT="1"/>
      <dgm:spPr/>
      <dgm:t>
        <a:bodyPr/>
        <a:lstStyle/>
        <a:p>
          <a:pPr algn="l"/>
          <a:r>
            <a:rPr kumimoji="1" lang="ja-JP" altLang="en-US" sz="2800" b="1"/>
            <a:t>打ち上げ動画の撮影方法の確認</a:t>
          </a:r>
        </a:p>
      </dgm:t>
    </dgm:pt>
    <dgm:pt modelId="{4CD179BC-493B-ED44-80B3-CA5FA070DD70}" type="parTrans" cxnId="{E10B6C6E-C70F-AF47-8D5B-192FD326EDDF}">
      <dgm:prSet/>
      <dgm:spPr/>
      <dgm:t>
        <a:bodyPr/>
        <a:lstStyle/>
        <a:p>
          <a:pPr algn="l"/>
          <a:endParaRPr kumimoji="1" lang="ja-JP" altLang="en-US" sz="2800" b="1"/>
        </a:p>
      </dgm:t>
    </dgm:pt>
    <dgm:pt modelId="{B3267089-0724-CA49-A5D0-6C2658EB54AF}" type="sibTrans" cxnId="{E10B6C6E-C70F-AF47-8D5B-192FD326EDDF}">
      <dgm:prSet custT="1"/>
      <dgm:spPr/>
      <dgm:t>
        <a:bodyPr/>
        <a:lstStyle/>
        <a:p>
          <a:pPr algn="l"/>
          <a:endParaRPr kumimoji="1" lang="ja-JP" altLang="en-US" sz="1800" b="1"/>
        </a:p>
      </dgm:t>
    </dgm:pt>
    <dgm:pt modelId="{3621E8BB-6900-1B4B-861F-B9A0AF74D8BC}">
      <dgm:prSet phldrT="[テキスト]" custT="1"/>
      <dgm:spPr/>
      <dgm:t>
        <a:bodyPr/>
        <a:lstStyle/>
        <a:p>
          <a:pPr algn="l"/>
          <a:r>
            <a:rPr kumimoji="1" lang="ja-JP" altLang="en-US" sz="2400" b="1"/>
            <a:t>動画とミッション申請書及び同意書の提出</a:t>
          </a:r>
        </a:p>
      </dgm:t>
    </dgm:pt>
    <dgm:pt modelId="{9C74139C-5241-1D45-89A6-5C89412C5ADF}" type="sibTrans" cxnId="{4E55ADB1-DC8F-904F-A571-8BDEB9424447}">
      <dgm:prSet/>
      <dgm:spPr/>
      <dgm:t>
        <a:bodyPr/>
        <a:lstStyle/>
        <a:p>
          <a:pPr algn="l"/>
          <a:endParaRPr kumimoji="1" lang="ja-JP" altLang="en-US" sz="2800" b="1"/>
        </a:p>
      </dgm:t>
    </dgm:pt>
    <dgm:pt modelId="{C49F2484-7A58-514C-8874-C3C167DF39B8}" type="parTrans" cxnId="{4E55ADB1-DC8F-904F-A571-8BDEB9424447}">
      <dgm:prSet/>
      <dgm:spPr/>
      <dgm:t>
        <a:bodyPr/>
        <a:lstStyle/>
        <a:p>
          <a:pPr algn="l"/>
          <a:endParaRPr kumimoji="1" lang="ja-JP" altLang="en-US" sz="2800" b="1"/>
        </a:p>
      </dgm:t>
    </dgm:pt>
    <dgm:pt modelId="{965FE479-131A-B244-A1B2-A42CEB6F8043}">
      <dgm:prSet phldrT="[テキスト]" custT="1"/>
      <dgm:spPr/>
      <dgm:t>
        <a:bodyPr/>
        <a:lstStyle/>
        <a:p>
          <a:pPr algn="l"/>
          <a:r>
            <a:rPr kumimoji="1" lang="en-US" altLang="ja-JP" sz="2800" b="1" dirty="0"/>
            <a:t>Cisco </a:t>
          </a:r>
          <a:r>
            <a:rPr kumimoji="1" lang="en-US" altLang="ja-JP" sz="2800" b="1" dirty="0" err="1"/>
            <a:t>Webex</a:t>
          </a:r>
          <a:r>
            <a:rPr kumimoji="1" lang="en-US" altLang="ja-JP" sz="2800" b="1" dirty="0"/>
            <a:t> Teams</a:t>
          </a:r>
          <a:r>
            <a:rPr kumimoji="1" lang="ja-JP" altLang="en-US" sz="2800" b="1"/>
            <a:t>の登録</a:t>
          </a:r>
        </a:p>
      </dgm:t>
    </dgm:pt>
    <dgm:pt modelId="{B28E3D21-709C-E64F-89D0-170303A0954A}" type="parTrans" cxnId="{E8CE9E21-3DD9-2D41-AC52-3712FC4F84DA}">
      <dgm:prSet/>
      <dgm:spPr/>
      <dgm:t>
        <a:bodyPr/>
        <a:lstStyle/>
        <a:p>
          <a:pPr algn="l"/>
          <a:endParaRPr kumimoji="1" lang="ja-JP" altLang="en-US" sz="2400"/>
        </a:p>
      </dgm:t>
    </dgm:pt>
    <dgm:pt modelId="{AA0072C8-A526-8747-8293-CC28E004E797}" type="sibTrans" cxnId="{E8CE9E21-3DD9-2D41-AC52-3712FC4F84DA}">
      <dgm:prSet custT="1"/>
      <dgm:spPr/>
      <dgm:t>
        <a:bodyPr/>
        <a:lstStyle/>
        <a:p>
          <a:pPr algn="l"/>
          <a:endParaRPr kumimoji="1" lang="ja-JP" altLang="en-US" sz="700"/>
        </a:p>
      </dgm:t>
    </dgm:pt>
    <dgm:pt modelId="{819CDE9B-CCEF-6745-866D-232E93A51FEC}">
      <dgm:prSet phldrT="[テキスト]" custT="1"/>
      <dgm:spPr/>
      <dgm:t>
        <a:bodyPr/>
        <a:lstStyle/>
        <a:p>
          <a:pPr algn="l"/>
          <a:r>
            <a:rPr kumimoji="1" lang="ja-JP" altLang="en-US" sz="2000" b="1"/>
            <a:t>ミッション申請書及び同意書のダウンロード＆記入</a:t>
          </a:r>
        </a:p>
      </dgm:t>
    </dgm:pt>
    <dgm:pt modelId="{915447AF-5864-3A43-A645-C56C0692549F}" type="parTrans" cxnId="{4130C47F-217A-7245-AE01-C2A10720945A}">
      <dgm:prSet/>
      <dgm:spPr/>
      <dgm:t>
        <a:bodyPr/>
        <a:lstStyle/>
        <a:p>
          <a:pPr algn="l"/>
          <a:endParaRPr kumimoji="1" lang="ja-JP" altLang="en-US" sz="2400"/>
        </a:p>
      </dgm:t>
    </dgm:pt>
    <dgm:pt modelId="{74C3EF83-5411-384C-BE36-FD2627BE9EC7}" type="sibTrans" cxnId="{4130C47F-217A-7245-AE01-C2A10720945A}">
      <dgm:prSet custT="1"/>
      <dgm:spPr/>
      <dgm:t>
        <a:bodyPr/>
        <a:lstStyle/>
        <a:p>
          <a:pPr algn="l"/>
          <a:endParaRPr kumimoji="1" lang="ja-JP" altLang="en-US" sz="700"/>
        </a:p>
      </dgm:t>
    </dgm:pt>
    <dgm:pt modelId="{DA57A0AE-AD89-6644-BE59-A09FC8E431E5}" type="pres">
      <dgm:prSet presAssocID="{AEB74C00-E8E7-174D-B6F2-4359A383850F}" presName="Name0" presStyleCnt="0">
        <dgm:presLayoutVars>
          <dgm:dir/>
          <dgm:resizeHandles val="exact"/>
        </dgm:presLayoutVars>
      </dgm:prSet>
      <dgm:spPr/>
    </dgm:pt>
    <dgm:pt modelId="{02992283-BCA2-F04D-8DF1-1A1D7FF50914}" type="pres">
      <dgm:prSet presAssocID="{27C108DA-B1B0-3E40-964A-A179546D8D34}" presName="node" presStyleLbl="node1" presStyleIdx="0" presStyleCnt="7">
        <dgm:presLayoutVars>
          <dgm:bulletEnabled val="1"/>
        </dgm:presLayoutVars>
      </dgm:prSet>
      <dgm:spPr/>
    </dgm:pt>
    <dgm:pt modelId="{1915BF04-6C80-7F45-AF97-94EC1881EBBF}" type="pres">
      <dgm:prSet presAssocID="{99A661A4-364B-9645-90AB-8E6B3D061800}" presName="sibTrans" presStyleLbl="sibTrans1D1" presStyleIdx="0" presStyleCnt="6"/>
      <dgm:spPr/>
    </dgm:pt>
    <dgm:pt modelId="{74258CA4-60F2-0146-AB01-8A201D9234A9}" type="pres">
      <dgm:prSet presAssocID="{99A661A4-364B-9645-90AB-8E6B3D061800}" presName="connectorText" presStyleLbl="sibTrans1D1" presStyleIdx="0" presStyleCnt="6"/>
      <dgm:spPr/>
    </dgm:pt>
    <dgm:pt modelId="{1CF431AD-CE56-D240-8D01-2EABB6FB9A3B}" type="pres">
      <dgm:prSet presAssocID="{965FE479-131A-B244-A1B2-A42CEB6F8043}" presName="node" presStyleLbl="node1" presStyleIdx="1" presStyleCnt="7">
        <dgm:presLayoutVars>
          <dgm:bulletEnabled val="1"/>
        </dgm:presLayoutVars>
      </dgm:prSet>
      <dgm:spPr/>
    </dgm:pt>
    <dgm:pt modelId="{53B448CA-C4B2-4646-BCA1-E300BDD8AE33}" type="pres">
      <dgm:prSet presAssocID="{AA0072C8-A526-8747-8293-CC28E004E797}" presName="sibTrans" presStyleLbl="sibTrans1D1" presStyleIdx="1" presStyleCnt="6"/>
      <dgm:spPr/>
    </dgm:pt>
    <dgm:pt modelId="{4520E823-92D1-DC46-A693-39D4D16D2576}" type="pres">
      <dgm:prSet presAssocID="{AA0072C8-A526-8747-8293-CC28E004E797}" presName="connectorText" presStyleLbl="sibTrans1D1" presStyleIdx="1" presStyleCnt="6"/>
      <dgm:spPr/>
    </dgm:pt>
    <dgm:pt modelId="{0D2EBEBE-8CE6-BA4B-A930-A0B5C945433F}" type="pres">
      <dgm:prSet presAssocID="{DFB147BC-72CC-8741-BC7A-9CA5414BAE86}" presName="node" presStyleLbl="node1" presStyleIdx="2" presStyleCnt="7">
        <dgm:presLayoutVars>
          <dgm:bulletEnabled val="1"/>
        </dgm:presLayoutVars>
      </dgm:prSet>
      <dgm:spPr/>
    </dgm:pt>
    <dgm:pt modelId="{C9EE4A16-CFC8-F544-B9DB-6034B43B478E}" type="pres">
      <dgm:prSet presAssocID="{BD9A9B3B-C562-834D-8440-88707B8A8B57}" presName="sibTrans" presStyleLbl="sibTrans1D1" presStyleIdx="2" presStyleCnt="6"/>
      <dgm:spPr/>
    </dgm:pt>
    <dgm:pt modelId="{EAB4FA7F-66FC-3E42-B40D-FF3A4E882803}" type="pres">
      <dgm:prSet presAssocID="{BD9A9B3B-C562-834D-8440-88707B8A8B57}" presName="connectorText" presStyleLbl="sibTrans1D1" presStyleIdx="2" presStyleCnt="6"/>
      <dgm:spPr/>
    </dgm:pt>
    <dgm:pt modelId="{47278FD8-5D41-FF4F-BA36-8ABBCFE38A50}" type="pres">
      <dgm:prSet presAssocID="{819CDE9B-CCEF-6745-866D-232E93A51FEC}" presName="node" presStyleLbl="node1" presStyleIdx="3" presStyleCnt="7">
        <dgm:presLayoutVars>
          <dgm:bulletEnabled val="1"/>
        </dgm:presLayoutVars>
      </dgm:prSet>
      <dgm:spPr/>
    </dgm:pt>
    <dgm:pt modelId="{6FC98810-6A73-CE4F-9610-CB147D120712}" type="pres">
      <dgm:prSet presAssocID="{74C3EF83-5411-384C-BE36-FD2627BE9EC7}" presName="sibTrans" presStyleLbl="sibTrans1D1" presStyleIdx="3" presStyleCnt="6"/>
      <dgm:spPr/>
    </dgm:pt>
    <dgm:pt modelId="{B690B287-4217-E24D-86D6-25919B985503}" type="pres">
      <dgm:prSet presAssocID="{74C3EF83-5411-384C-BE36-FD2627BE9EC7}" presName="connectorText" presStyleLbl="sibTrans1D1" presStyleIdx="3" presStyleCnt="6"/>
      <dgm:spPr/>
    </dgm:pt>
    <dgm:pt modelId="{670C6302-96AC-E74A-B122-5D0EB81D0EF8}" type="pres">
      <dgm:prSet presAssocID="{7459E56B-C332-4A4D-B346-0430105192F3}" presName="node" presStyleLbl="node1" presStyleIdx="4" presStyleCnt="7">
        <dgm:presLayoutVars>
          <dgm:bulletEnabled val="1"/>
        </dgm:presLayoutVars>
      </dgm:prSet>
      <dgm:spPr/>
    </dgm:pt>
    <dgm:pt modelId="{307DF320-50B2-BB44-9CC6-D418779B36FB}" type="pres">
      <dgm:prSet presAssocID="{B3267089-0724-CA49-A5D0-6C2658EB54AF}" presName="sibTrans" presStyleLbl="sibTrans1D1" presStyleIdx="4" presStyleCnt="6"/>
      <dgm:spPr/>
    </dgm:pt>
    <dgm:pt modelId="{93CE29E8-92DA-7C4D-B38B-388CC5F54E5F}" type="pres">
      <dgm:prSet presAssocID="{B3267089-0724-CA49-A5D0-6C2658EB54AF}" presName="connectorText" presStyleLbl="sibTrans1D1" presStyleIdx="4" presStyleCnt="6"/>
      <dgm:spPr/>
    </dgm:pt>
    <dgm:pt modelId="{56C2ABA1-8E8A-744C-8DE4-3A2317E4253C}" type="pres">
      <dgm:prSet presAssocID="{19555D8B-C565-3E4A-9044-EFC5E266A980}" presName="node" presStyleLbl="node1" presStyleIdx="5" presStyleCnt="7">
        <dgm:presLayoutVars>
          <dgm:bulletEnabled val="1"/>
        </dgm:presLayoutVars>
      </dgm:prSet>
      <dgm:spPr/>
    </dgm:pt>
    <dgm:pt modelId="{717E6B54-11C4-FA43-AEA9-A4609B9A7E81}" type="pres">
      <dgm:prSet presAssocID="{F3A58345-A438-4B4C-9D89-B2392B380C9A}" presName="sibTrans" presStyleLbl="sibTrans1D1" presStyleIdx="5" presStyleCnt="6"/>
      <dgm:spPr/>
    </dgm:pt>
    <dgm:pt modelId="{F26B580F-F535-744D-9C85-EE07F7E66098}" type="pres">
      <dgm:prSet presAssocID="{F3A58345-A438-4B4C-9D89-B2392B380C9A}" presName="connectorText" presStyleLbl="sibTrans1D1" presStyleIdx="5" presStyleCnt="6"/>
      <dgm:spPr/>
    </dgm:pt>
    <dgm:pt modelId="{D883FDFE-6B64-E24A-858F-AEA449F8A76A}" type="pres">
      <dgm:prSet presAssocID="{3621E8BB-6900-1B4B-861F-B9A0AF74D8BC}" presName="node" presStyleLbl="node1" presStyleIdx="6" presStyleCnt="7">
        <dgm:presLayoutVars>
          <dgm:bulletEnabled val="1"/>
        </dgm:presLayoutVars>
      </dgm:prSet>
      <dgm:spPr/>
    </dgm:pt>
  </dgm:ptLst>
  <dgm:cxnLst>
    <dgm:cxn modelId="{AC3E8907-0914-5344-A6B1-D03548CE1DE1}" type="presOf" srcId="{BD9A9B3B-C562-834D-8440-88707B8A8B57}" destId="{EAB4FA7F-66FC-3E42-B40D-FF3A4E882803}" srcOrd="1" destOrd="0" presId="urn:microsoft.com/office/officeart/2005/8/layout/bProcess3"/>
    <dgm:cxn modelId="{02077E0B-BD33-9F46-8C50-BBB051D9D7F0}" type="presOf" srcId="{19555D8B-C565-3E4A-9044-EFC5E266A980}" destId="{56C2ABA1-8E8A-744C-8DE4-3A2317E4253C}" srcOrd="0" destOrd="0" presId="urn:microsoft.com/office/officeart/2005/8/layout/bProcess3"/>
    <dgm:cxn modelId="{629AEC1D-0856-054C-B46C-A0751F2D8968}" type="presOf" srcId="{AA0072C8-A526-8747-8293-CC28E004E797}" destId="{4520E823-92D1-DC46-A693-39D4D16D2576}" srcOrd="1" destOrd="0" presId="urn:microsoft.com/office/officeart/2005/8/layout/bProcess3"/>
    <dgm:cxn modelId="{5937FB1D-8D4C-5A41-92ED-25C6C590E723}" type="presOf" srcId="{AA0072C8-A526-8747-8293-CC28E004E797}" destId="{53B448CA-C4B2-4646-BCA1-E300BDD8AE33}" srcOrd="0" destOrd="0" presId="urn:microsoft.com/office/officeart/2005/8/layout/bProcess3"/>
    <dgm:cxn modelId="{E8CE9E21-3DD9-2D41-AC52-3712FC4F84DA}" srcId="{AEB74C00-E8E7-174D-B6F2-4359A383850F}" destId="{965FE479-131A-B244-A1B2-A42CEB6F8043}" srcOrd="1" destOrd="0" parTransId="{B28E3D21-709C-E64F-89D0-170303A0954A}" sibTransId="{AA0072C8-A526-8747-8293-CC28E004E797}"/>
    <dgm:cxn modelId="{BEB1422E-68EF-BE49-879F-C3A87F39C143}" type="presOf" srcId="{74C3EF83-5411-384C-BE36-FD2627BE9EC7}" destId="{B690B287-4217-E24D-86D6-25919B985503}" srcOrd="1" destOrd="0" presId="urn:microsoft.com/office/officeart/2005/8/layout/bProcess3"/>
    <dgm:cxn modelId="{1E9C3A38-4900-5945-854D-C4F89813FDF6}" srcId="{AEB74C00-E8E7-174D-B6F2-4359A383850F}" destId="{27C108DA-B1B0-3E40-964A-A179546D8D34}" srcOrd="0" destOrd="0" parTransId="{3AADD20F-E423-4540-B1B6-E7BC71C0FA02}" sibTransId="{99A661A4-364B-9645-90AB-8E6B3D061800}"/>
    <dgm:cxn modelId="{27512839-B7AC-2C45-9681-76C254CB6BE1}" type="presOf" srcId="{74C3EF83-5411-384C-BE36-FD2627BE9EC7}" destId="{6FC98810-6A73-CE4F-9610-CB147D120712}" srcOrd="0" destOrd="0" presId="urn:microsoft.com/office/officeart/2005/8/layout/bProcess3"/>
    <dgm:cxn modelId="{79DCF943-28BA-764B-A8D5-BA0EF6860534}" type="presOf" srcId="{965FE479-131A-B244-A1B2-A42CEB6F8043}" destId="{1CF431AD-CE56-D240-8D01-2EABB6FB9A3B}" srcOrd="0" destOrd="0" presId="urn:microsoft.com/office/officeart/2005/8/layout/bProcess3"/>
    <dgm:cxn modelId="{C2285B49-AAFB-2F49-919E-9E0E8C6C2EEA}" srcId="{AEB74C00-E8E7-174D-B6F2-4359A383850F}" destId="{19555D8B-C565-3E4A-9044-EFC5E266A980}" srcOrd="5" destOrd="0" parTransId="{DEC4D6C6-59B2-B64E-A815-FE8ED75FD57A}" sibTransId="{F3A58345-A438-4B4C-9D89-B2392B380C9A}"/>
    <dgm:cxn modelId="{A502334F-6972-CF4C-963D-969F04DDC59B}" srcId="{AEB74C00-E8E7-174D-B6F2-4359A383850F}" destId="{DFB147BC-72CC-8741-BC7A-9CA5414BAE86}" srcOrd="2" destOrd="0" parTransId="{1D8E761A-893F-C24C-9C1A-3797B2D32976}" sibTransId="{BD9A9B3B-C562-834D-8440-88707B8A8B57}"/>
    <dgm:cxn modelId="{D9C94165-0E82-964A-8E80-354154C6C2D7}" type="presOf" srcId="{BD9A9B3B-C562-834D-8440-88707B8A8B57}" destId="{C9EE4A16-CFC8-F544-B9DB-6034B43B478E}" srcOrd="0" destOrd="0" presId="urn:microsoft.com/office/officeart/2005/8/layout/bProcess3"/>
    <dgm:cxn modelId="{E10B6C6E-C70F-AF47-8D5B-192FD326EDDF}" srcId="{AEB74C00-E8E7-174D-B6F2-4359A383850F}" destId="{7459E56B-C332-4A4D-B346-0430105192F3}" srcOrd="4" destOrd="0" parTransId="{4CD179BC-493B-ED44-80B3-CA5FA070DD70}" sibTransId="{B3267089-0724-CA49-A5D0-6C2658EB54AF}"/>
    <dgm:cxn modelId="{37F0BF7A-55FE-8A4A-A24C-2657FCB08A35}" type="presOf" srcId="{F3A58345-A438-4B4C-9D89-B2392B380C9A}" destId="{F26B580F-F535-744D-9C85-EE07F7E66098}" srcOrd="1" destOrd="0" presId="urn:microsoft.com/office/officeart/2005/8/layout/bProcess3"/>
    <dgm:cxn modelId="{140BEB7A-498C-5D42-AB52-EFBAA9466FCD}" type="presOf" srcId="{27C108DA-B1B0-3E40-964A-A179546D8D34}" destId="{02992283-BCA2-F04D-8DF1-1A1D7FF50914}" srcOrd="0" destOrd="0" presId="urn:microsoft.com/office/officeart/2005/8/layout/bProcess3"/>
    <dgm:cxn modelId="{4130C47F-217A-7245-AE01-C2A10720945A}" srcId="{AEB74C00-E8E7-174D-B6F2-4359A383850F}" destId="{819CDE9B-CCEF-6745-866D-232E93A51FEC}" srcOrd="3" destOrd="0" parTransId="{915447AF-5864-3A43-A645-C56C0692549F}" sibTransId="{74C3EF83-5411-384C-BE36-FD2627BE9EC7}"/>
    <dgm:cxn modelId="{21A6678E-A6A1-F740-8270-51A4F59A3972}" type="presOf" srcId="{819CDE9B-CCEF-6745-866D-232E93A51FEC}" destId="{47278FD8-5D41-FF4F-BA36-8ABBCFE38A50}" srcOrd="0" destOrd="0" presId="urn:microsoft.com/office/officeart/2005/8/layout/bProcess3"/>
    <dgm:cxn modelId="{A9753494-A2D1-2244-A998-657C6EC27F3A}" type="presOf" srcId="{7459E56B-C332-4A4D-B346-0430105192F3}" destId="{670C6302-96AC-E74A-B122-5D0EB81D0EF8}" srcOrd="0" destOrd="0" presId="urn:microsoft.com/office/officeart/2005/8/layout/bProcess3"/>
    <dgm:cxn modelId="{4E2D9896-849B-A249-9712-1049D5167043}" type="presOf" srcId="{99A661A4-364B-9645-90AB-8E6B3D061800}" destId="{1915BF04-6C80-7F45-AF97-94EC1881EBBF}" srcOrd="0" destOrd="0" presId="urn:microsoft.com/office/officeart/2005/8/layout/bProcess3"/>
    <dgm:cxn modelId="{76867A98-910A-0842-9FDD-D464F275BCFA}" type="presOf" srcId="{99A661A4-364B-9645-90AB-8E6B3D061800}" destId="{74258CA4-60F2-0146-AB01-8A201D9234A9}" srcOrd="1" destOrd="0" presId="urn:microsoft.com/office/officeart/2005/8/layout/bProcess3"/>
    <dgm:cxn modelId="{525BE799-D3FF-7349-BC46-B7BA38A2A125}" type="presOf" srcId="{B3267089-0724-CA49-A5D0-6C2658EB54AF}" destId="{307DF320-50B2-BB44-9CC6-D418779B36FB}" srcOrd="0" destOrd="0" presId="urn:microsoft.com/office/officeart/2005/8/layout/bProcess3"/>
    <dgm:cxn modelId="{4E55ADB1-DC8F-904F-A571-8BDEB9424447}" srcId="{AEB74C00-E8E7-174D-B6F2-4359A383850F}" destId="{3621E8BB-6900-1B4B-861F-B9A0AF74D8BC}" srcOrd="6" destOrd="0" parTransId="{C49F2484-7A58-514C-8874-C3C167DF39B8}" sibTransId="{9C74139C-5241-1D45-89A6-5C89412C5ADF}"/>
    <dgm:cxn modelId="{FE1F2DB4-CA9F-BF44-BA3D-16E891234EF9}" type="presOf" srcId="{F3A58345-A438-4B4C-9D89-B2392B380C9A}" destId="{717E6B54-11C4-FA43-AEA9-A4609B9A7E81}" srcOrd="0" destOrd="0" presId="urn:microsoft.com/office/officeart/2005/8/layout/bProcess3"/>
    <dgm:cxn modelId="{26B99FB8-6EB4-734F-B88E-3BE178957E53}" type="presOf" srcId="{3621E8BB-6900-1B4B-861F-B9A0AF74D8BC}" destId="{D883FDFE-6B64-E24A-858F-AEA449F8A76A}" srcOrd="0" destOrd="0" presId="urn:microsoft.com/office/officeart/2005/8/layout/bProcess3"/>
    <dgm:cxn modelId="{54DA82C9-962A-964A-A51F-DBDF28C5A281}" type="presOf" srcId="{B3267089-0724-CA49-A5D0-6C2658EB54AF}" destId="{93CE29E8-92DA-7C4D-B38B-388CC5F54E5F}" srcOrd="1" destOrd="0" presId="urn:microsoft.com/office/officeart/2005/8/layout/bProcess3"/>
    <dgm:cxn modelId="{A8F218EE-472B-B647-BC19-3FDFE738C79F}" type="presOf" srcId="{DFB147BC-72CC-8741-BC7A-9CA5414BAE86}" destId="{0D2EBEBE-8CE6-BA4B-A930-A0B5C945433F}" srcOrd="0" destOrd="0" presId="urn:microsoft.com/office/officeart/2005/8/layout/bProcess3"/>
    <dgm:cxn modelId="{064525F3-41C4-FE4A-BFDF-F89C6825A933}" type="presOf" srcId="{AEB74C00-E8E7-174D-B6F2-4359A383850F}" destId="{DA57A0AE-AD89-6644-BE59-A09FC8E431E5}" srcOrd="0" destOrd="0" presId="urn:microsoft.com/office/officeart/2005/8/layout/bProcess3"/>
    <dgm:cxn modelId="{D99DD6E0-B46E-A548-B4E9-9A509C217CF5}" type="presParOf" srcId="{DA57A0AE-AD89-6644-BE59-A09FC8E431E5}" destId="{02992283-BCA2-F04D-8DF1-1A1D7FF50914}" srcOrd="0" destOrd="0" presId="urn:microsoft.com/office/officeart/2005/8/layout/bProcess3"/>
    <dgm:cxn modelId="{661E9741-5147-CE43-8BB2-C4F9047F97BB}" type="presParOf" srcId="{DA57A0AE-AD89-6644-BE59-A09FC8E431E5}" destId="{1915BF04-6C80-7F45-AF97-94EC1881EBBF}" srcOrd="1" destOrd="0" presId="urn:microsoft.com/office/officeart/2005/8/layout/bProcess3"/>
    <dgm:cxn modelId="{97CEE05A-2699-274B-A21A-8AE64EA06578}" type="presParOf" srcId="{1915BF04-6C80-7F45-AF97-94EC1881EBBF}" destId="{74258CA4-60F2-0146-AB01-8A201D9234A9}" srcOrd="0" destOrd="0" presId="urn:microsoft.com/office/officeart/2005/8/layout/bProcess3"/>
    <dgm:cxn modelId="{2E35E548-13C2-A045-BF11-10C9032C068E}" type="presParOf" srcId="{DA57A0AE-AD89-6644-BE59-A09FC8E431E5}" destId="{1CF431AD-CE56-D240-8D01-2EABB6FB9A3B}" srcOrd="2" destOrd="0" presId="urn:microsoft.com/office/officeart/2005/8/layout/bProcess3"/>
    <dgm:cxn modelId="{0962B0A6-7C10-1946-BB36-355910D7C9AB}" type="presParOf" srcId="{DA57A0AE-AD89-6644-BE59-A09FC8E431E5}" destId="{53B448CA-C4B2-4646-BCA1-E300BDD8AE33}" srcOrd="3" destOrd="0" presId="urn:microsoft.com/office/officeart/2005/8/layout/bProcess3"/>
    <dgm:cxn modelId="{77456066-786C-6844-BA01-7569A1298188}" type="presParOf" srcId="{53B448CA-C4B2-4646-BCA1-E300BDD8AE33}" destId="{4520E823-92D1-DC46-A693-39D4D16D2576}" srcOrd="0" destOrd="0" presId="urn:microsoft.com/office/officeart/2005/8/layout/bProcess3"/>
    <dgm:cxn modelId="{91B47E00-06C2-F54F-8A92-DCAF38AB9804}" type="presParOf" srcId="{DA57A0AE-AD89-6644-BE59-A09FC8E431E5}" destId="{0D2EBEBE-8CE6-BA4B-A930-A0B5C945433F}" srcOrd="4" destOrd="0" presId="urn:microsoft.com/office/officeart/2005/8/layout/bProcess3"/>
    <dgm:cxn modelId="{689A445D-BDAA-7449-AAE3-C98B57725876}" type="presParOf" srcId="{DA57A0AE-AD89-6644-BE59-A09FC8E431E5}" destId="{C9EE4A16-CFC8-F544-B9DB-6034B43B478E}" srcOrd="5" destOrd="0" presId="urn:microsoft.com/office/officeart/2005/8/layout/bProcess3"/>
    <dgm:cxn modelId="{64B75EBB-947E-204F-A929-FA9EB0C91080}" type="presParOf" srcId="{C9EE4A16-CFC8-F544-B9DB-6034B43B478E}" destId="{EAB4FA7F-66FC-3E42-B40D-FF3A4E882803}" srcOrd="0" destOrd="0" presId="urn:microsoft.com/office/officeart/2005/8/layout/bProcess3"/>
    <dgm:cxn modelId="{770D0E9E-E777-1C4A-820D-513B61F1F50E}" type="presParOf" srcId="{DA57A0AE-AD89-6644-BE59-A09FC8E431E5}" destId="{47278FD8-5D41-FF4F-BA36-8ABBCFE38A50}" srcOrd="6" destOrd="0" presId="urn:microsoft.com/office/officeart/2005/8/layout/bProcess3"/>
    <dgm:cxn modelId="{A23574FD-3D8E-694C-8F76-BDDBC443DFDB}" type="presParOf" srcId="{DA57A0AE-AD89-6644-BE59-A09FC8E431E5}" destId="{6FC98810-6A73-CE4F-9610-CB147D120712}" srcOrd="7" destOrd="0" presId="urn:microsoft.com/office/officeart/2005/8/layout/bProcess3"/>
    <dgm:cxn modelId="{D8B360CD-35A4-4944-A3E1-A2530D44E802}" type="presParOf" srcId="{6FC98810-6A73-CE4F-9610-CB147D120712}" destId="{B690B287-4217-E24D-86D6-25919B985503}" srcOrd="0" destOrd="0" presId="urn:microsoft.com/office/officeart/2005/8/layout/bProcess3"/>
    <dgm:cxn modelId="{BD2F95DA-B8EA-BE49-977D-D0744A2FB4FA}" type="presParOf" srcId="{DA57A0AE-AD89-6644-BE59-A09FC8E431E5}" destId="{670C6302-96AC-E74A-B122-5D0EB81D0EF8}" srcOrd="8" destOrd="0" presId="urn:microsoft.com/office/officeart/2005/8/layout/bProcess3"/>
    <dgm:cxn modelId="{160486FC-C8D1-2A4F-B5F8-80B0871C08AA}" type="presParOf" srcId="{DA57A0AE-AD89-6644-BE59-A09FC8E431E5}" destId="{307DF320-50B2-BB44-9CC6-D418779B36FB}" srcOrd="9" destOrd="0" presId="urn:microsoft.com/office/officeart/2005/8/layout/bProcess3"/>
    <dgm:cxn modelId="{DA5E148F-E1FD-E949-A704-9B4B48005C5F}" type="presParOf" srcId="{307DF320-50B2-BB44-9CC6-D418779B36FB}" destId="{93CE29E8-92DA-7C4D-B38B-388CC5F54E5F}" srcOrd="0" destOrd="0" presId="urn:microsoft.com/office/officeart/2005/8/layout/bProcess3"/>
    <dgm:cxn modelId="{B1CFD3F0-371E-C447-A8BE-7C5E252E3E7B}" type="presParOf" srcId="{DA57A0AE-AD89-6644-BE59-A09FC8E431E5}" destId="{56C2ABA1-8E8A-744C-8DE4-3A2317E4253C}" srcOrd="10" destOrd="0" presId="urn:microsoft.com/office/officeart/2005/8/layout/bProcess3"/>
    <dgm:cxn modelId="{636B7474-20DE-5148-88A3-F19B44D2DA38}" type="presParOf" srcId="{DA57A0AE-AD89-6644-BE59-A09FC8E431E5}" destId="{717E6B54-11C4-FA43-AEA9-A4609B9A7E81}" srcOrd="11" destOrd="0" presId="urn:microsoft.com/office/officeart/2005/8/layout/bProcess3"/>
    <dgm:cxn modelId="{6C6A4C58-8819-604F-B176-7C0901EFADA6}" type="presParOf" srcId="{717E6B54-11C4-FA43-AEA9-A4609B9A7E81}" destId="{F26B580F-F535-744D-9C85-EE07F7E66098}" srcOrd="0" destOrd="0" presId="urn:microsoft.com/office/officeart/2005/8/layout/bProcess3"/>
    <dgm:cxn modelId="{721B2233-3EBA-6740-8A33-A2AA22F57ABB}" type="presParOf" srcId="{DA57A0AE-AD89-6644-BE59-A09FC8E431E5}" destId="{D883FDFE-6B64-E24A-858F-AEA449F8A76A}" srcOrd="12" destOrd="0" presId="urn:microsoft.com/office/officeart/2005/8/layout/bProcess3"/>
  </dgm:cxnLst>
  <dgm:bg>
    <a:no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15BF04-6C80-7F45-AF97-94EC1881EBBF}">
      <dsp:nvSpPr>
        <dsp:cNvPr id="0" name=""/>
        <dsp:cNvSpPr/>
      </dsp:nvSpPr>
      <dsp:spPr>
        <a:xfrm>
          <a:off x="2602577" y="875072"/>
          <a:ext cx="566480" cy="91440"/>
        </a:xfrm>
        <a:custGeom>
          <a:avLst/>
          <a:gdLst/>
          <a:ahLst/>
          <a:cxnLst/>
          <a:rect l="0" t="0" r="0" b="0"/>
          <a:pathLst>
            <a:path>
              <a:moveTo>
                <a:pt x="0" y="45720"/>
              </a:moveTo>
              <a:lnTo>
                <a:pt x="566480"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l" defTabSz="800100">
            <a:lnSpc>
              <a:spcPct val="90000"/>
            </a:lnSpc>
            <a:spcBef>
              <a:spcPct val="0"/>
            </a:spcBef>
            <a:spcAft>
              <a:spcPct val="35000"/>
            </a:spcAft>
            <a:buNone/>
          </a:pPr>
          <a:endParaRPr kumimoji="1" lang="ja-JP" altLang="en-US" sz="1800" b="1" kern="1200"/>
        </a:p>
      </dsp:txBody>
      <dsp:txXfrm>
        <a:off x="2870891" y="917804"/>
        <a:ext cx="29854" cy="5976"/>
      </dsp:txXfrm>
    </dsp:sp>
    <dsp:sp modelId="{02992283-BCA2-F04D-8DF1-1A1D7FF50914}">
      <dsp:nvSpPr>
        <dsp:cNvPr id="0" name=""/>
        <dsp:cNvSpPr/>
      </dsp:nvSpPr>
      <dsp:spPr>
        <a:xfrm>
          <a:off x="8376" y="141992"/>
          <a:ext cx="2596001" cy="1557600"/>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9136" tIns="199136" rIns="199136" bIns="199136" numCol="1" spcCol="1270" anchor="ctr" anchorCtr="0">
          <a:noAutofit/>
        </a:bodyPr>
        <a:lstStyle/>
        <a:p>
          <a:pPr marL="0" lvl="0" indent="0" algn="l" defTabSz="1244600">
            <a:lnSpc>
              <a:spcPct val="90000"/>
            </a:lnSpc>
            <a:spcBef>
              <a:spcPct val="0"/>
            </a:spcBef>
            <a:spcAft>
              <a:spcPct val="35000"/>
            </a:spcAft>
            <a:buNone/>
          </a:pPr>
          <a:r>
            <a:rPr kumimoji="1" lang="ja-JP" altLang="en-US" sz="2800" b="1" kern="1200"/>
            <a:t>競技説明資料の確認</a:t>
          </a:r>
        </a:p>
      </dsp:txBody>
      <dsp:txXfrm>
        <a:off x="8376" y="141992"/>
        <a:ext cx="2596001" cy="1557600"/>
      </dsp:txXfrm>
    </dsp:sp>
    <dsp:sp modelId="{53B448CA-C4B2-4646-BCA1-E300BDD8AE33}">
      <dsp:nvSpPr>
        <dsp:cNvPr id="0" name=""/>
        <dsp:cNvSpPr/>
      </dsp:nvSpPr>
      <dsp:spPr>
        <a:xfrm>
          <a:off x="5795659" y="875072"/>
          <a:ext cx="566480" cy="91440"/>
        </a:xfrm>
        <a:custGeom>
          <a:avLst/>
          <a:gdLst/>
          <a:ahLst/>
          <a:cxnLst/>
          <a:rect l="0" t="0" r="0" b="0"/>
          <a:pathLst>
            <a:path>
              <a:moveTo>
                <a:pt x="0" y="45720"/>
              </a:moveTo>
              <a:lnTo>
                <a:pt x="566480"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l" defTabSz="311150">
            <a:lnSpc>
              <a:spcPct val="90000"/>
            </a:lnSpc>
            <a:spcBef>
              <a:spcPct val="0"/>
            </a:spcBef>
            <a:spcAft>
              <a:spcPct val="35000"/>
            </a:spcAft>
            <a:buNone/>
          </a:pPr>
          <a:endParaRPr kumimoji="1" lang="ja-JP" altLang="en-US" sz="700" kern="1200"/>
        </a:p>
      </dsp:txBody>
      <dsp:txXfrm>
        <a:off x="6063972" y="917804"/>
        <a:ext cx="29854" cy="5976"/>
      </dsp:txXfrm>
    </dsp:sp>
    <dsp:sp modelId="{1CF431AD-CE56-D240-8D01-2EABB6FB9A3B}">
      <dsp:nvSpPr>
        <dsp:cNvPr id="0" name=""/>
        <dsp:cNvSpPr/>
      </dsp:nvSpPr>
      <dsp:spPr>
        <a:xfrm>
          <a:off x="3201458" y="141992"/>
          <a:ext cx="2596001" cy="1557600"/>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9136" tIns="199136" rIns="199136" bIns="199136" numCol="1" spcCol="1270" anchor="ctr" anchorCtr="0">
          <a:noAutofit/>
        </a:bodyPr>
        <a:lstStyle/>
        <a:p>
          <a:pPr marL="0" lvl="0" indent="0" algn="l" defTabSz="1244600">
            <a:lnSpc>
              <a:spcPct val="90000"/>
            </a:lnSpc>
            <a:spcBef>
              <a:spcPct val="0"/>
            </a:spcBef>
            <a:spcAft>
              <a:spcPct val="35000"/>
            </a:spcAft>
            <a:buNone/>
          </a:pPr>
          <a:r>
            <a:rPr kumimoji="1" lang="en-US" altLang="ja-JP" sz="2800" b="1" kern="1200" dirty="0"/>
            <a:t>Cisco </a:t>
          </a:r>
          <a:r>
            <a:rPr kumimoji="1" lang="en-US" altLang="ja-JP" sz="2800" b="1" kern="1200" dirty="0" err="1"/>
            <a:t>Webex</a:t>
          </a:r>
          <a:r>
            <a:rPr kumimoji="1" lang="en-US" altLang="ja-JP" sz="2800" b="1" kern="1200" dirty="0"/>
            <a:t> Teams</a:t>
          </a:r>
          <a:r>
            <a:rPr kumimoji="1" lang="ja-JP" altLang="en-US" sz="2800" b="1" kern="1200"/>
            <a:t>の登録</a:t>
          </a:r>
        </a:p>
      </dsp:txBody>
      <dsp:txXfrm>
        <a:off x="3201458" y="141992"/>
        <a:ext cx="2596001" cy="1557600"/>
      </dsp:txXfrm>
    </dsp:sp>
    <dsp:sp modelId="{C9EE4A16-CFC8-F544-B9DB-6034B43B478E}">
      <dsp:nvSpPr>
        <dsp:cNvPr id="0" name=""/>
        <dsp:cNvSpPr/>
      </dsp:nvSpPr>
      <dsp:spPr>
        <a:xfrm>
          <a:off x="8988740" y="875072"/>
          <a:ext cx="566480" cy="91440"/>
        </a:xfrm>
        <a:custGeom>
          <a:avLst/>
          <a:gdLst/>
          <a:ahLst/>
          <a:cxnLst/>
          <a:rect l="0" t="0" r="0" b="0"/>
          <a:pathLst>
            <a:path>
              <a:moveTo>
                <a:pt x="0" y="45720"/>
              </a:moveTo>
              <a:lnTo>
                <a:pt x="566480"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l" defTabSz="800100">
            <a:lnSpc>
              <a:spcPct val="90000"/>
            </a:lnSpc>
            <a:spcBef>
              <a:spcPct val="0"/>
            </a:spcBef>
            <a:spcAft>
              <a:spcPct val="35000"/>
            </a:spcAft>
            <a:buNone/>
          </a:pPr>
          <a:endParaRPr kumimoji="1" lang="ja-JP" altLang="en-US" sz="1800" b="1" kern="1200"/>
        </a:p>
      </dsp:txBody>
      <dsp:txXfrm>
        <a:off x="9257053" y="917804"/>
        <a:ext cx="29854" cy="5976"/>
      </dsp:txXfrm>
    </dsp:sp>
    <dsp:sp modelId="{0D2EBEBE-8CE6-BA4B-A930-A0B5C945433F}">
      <dsp:nvSpPr>
        <dsp:cNvPr id="0" name=""/>
        <dsp:cNvSpPr/>
      </dsp:nvSpPr>
      <dsp:spPr>
        <a:xfrm>
          <a:off x="6394539" y="141992"/>
          <a:ext cx="2596001" cy="1557600"/>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kumimoji="1" lang="ja-JP" altLang="en-US" sz="2000" b="1" kern="1200"/>
            <a:t>ペットボトルロケットの制作とミッション機器の開発</a:t>
          </a:r>
        </a:p>
      </dsp:txBody>
      <dsp:txXfrm>
        <a:off x="6394539" y="141992"/>
        <a:ext cx="2596001" cy="1557600"/>
      </dsp:txXfrm>
    </dsp:sp>
    <dsp:sp modelId="{6FC98810-6A73-CE4F-9610-CB147D120712}">
      <dsp:nvSpPr>
        <dsp:cNvPr id="0" name=""/>
        <dsp:cNvSpPr/>
      </dsp:nvSpPr>
      <dsp:spPr>
        <a:xfrm>
          <a:off x="1306377" y="1697792"/>
          <a:ext cx="9579244" cy="566480"/>
        </a:xfrm>
        <a:custGeom>
          <a:avLst/>
          <a:gdLst/>
          <a:ahLst/>
          <a:cxnLst/>
          <a:rect l="0" t="0" r="0" b="0"/>
          <a:pathLst>
            <a:path>
              <a:moveTo>
                <a:pt x="9579244" y="0"/>
              </a:moveTo>
              <a:lnTo>
                <a:pt x="9579244" y="300340"/>
              </a:lnTo>
              <a:lnTo>
                <a:pt x="0" y="300340"/>
              </a:lnTo>
              <a:lnTo>
                <a:pt x="0" y="56648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l" defTabSz="311150">
            <a:lnSpc>
              <a:spcPct val="90000"/>
            </a:lnSpc>
            <a:spcBef>
              <a:spcPct val="0"/>
            </a:spcBef>
            <a:spcAft>
              <a:spcPct val="35000"/>
            </a:spcAft>
            <a:buNone/>
          </a:pPr>
          <a:endParaRPr kumimoji="1" lang="ja-JP" altLang="en-US" sz="700" kern="1200"/>
        </a:p>
      </dsp:txBody>
      <dsp:txXfrm>
        <a:off x="5856053" y="1978044"/>
        <a:ext cx="479891" cy="5976"/>
      </dsp:txXfrm>
    </dsp:sp>
    <dsp:sp modelId="{47278FD8-5D41-FF4F-BA36-8ABBCFE38A50}">
      <dsp:nvSpPr>
        <dsp:cNvPr id="0" name=""/>
        <dsp:cNvSpPr/>
      </dsp:nvSpPr>
      <dsp:spPr>
        <a:xfrm>
          <a:off x="9587621" y="141992"/>
          <a:ext cx="2596001" cy="1557600"/>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kumimoji="1" lang="ja-JP" altLang="en-US" sz="2000" b="1" kern="1200"/>
            <a:t>ミッション申請書及び同意書のダウンロード＆記入</a:t>
          </a:r>
        </a:p>
      </dsp:txBody>
      <dsp:txXfrm>
        <a:off x="9587621" y="141992"/>
        <a:ext cx="2596001" cy="1557600"/>
      </dsp:txXfrm>
    </dsp:sp>
    <dsp:sp modelId="{307DF320-50B2-BB44-9CC6-D418779B36FB}">
      <dsp:nvSpPr>
        <dsp:cNvPr id="0" name=""/>
        <dsp:cNvSpPr/>
      </dsp:nvSpPr>
      <dsp:spPr>
        <a:xfrm>
          <a:off x="2602577" y="3029753"/>
          <a:ext cx="566480" cy="91440"/>
        </a:xfrm>
        <a:custGeom>
          <a:avLst/>
          <a:gdLst/>
          <a:ahLst/>
          <a:cxnLst/>
          <a:rect l="0" t="0" r="0" b="0"/>
          <a:pathLst>
            <a:path>
              <a:moveTo>
                <a:pt x="0" y="45720"/>
              </a:moveTo>
              <a:lnTo>
                <a:pt x="566480"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l" defTabSz="800100">
            <a:lnSpc>
              <a:spcPct val="90000"/>
            </a:lnSpc>
            <a:spcBef>
              <a:spcPct val="0"/>
            </a:spcBef>
            <a:spcAft>
              <a:spcPct val="35000"/>
            </a:spcAft>
            <a:buNone/>
          </a:pPr>
          <a:endParaRPr kumimoji="1" lang="ja-JP" altLang="en-US" sz="1800" b="1" kern="1200"/>
        </a:p>
      </dsp:txBody>
      <dsp:txXfrm>
        <a:off x="2870891" y="3072485"/>
        <a:ext cx="29854" cy="5976"/>
      </dsp:txXfrm>
    </dsp:sp>
    <dsp:sp modelId="{670C6302-96AC-E74A-B122-5D0EB81D0EF8}">
      <dsp:nvSpPr>
        <dsp:cNvPr id="0" name=""/>
        <dsp:cNvSpPr/>
      </dsp:nvSpPr>
      <dsp:spPr>
        <a:xfrm>
          <a:off x="8376" y="2296673"/>
          <a:ext cx="2596001" cy="1557600"/>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9136" tIns="199136" rIns="199136" bIns="199136" numCol="1" spcCol="1270" anchor="ctr" anchorCtr="0">
          <a:noAutofit/>
        </a:bodyPr>
        <a:lstStyle/>
        <a:p>
          <a:pPr marL="0" lvl="0" indent="0" algn="l" defTabSz="1244600">
            <a:lnSpc>
              <a:spcPct val="90000"/>
            </a:lnSpc>
            <a:spcBef>
              <a:spcPct val="0"/>
            </a:spcBef>
            <a:spcAft>
              <a:spcPct val="35000"/>
            </a:spcAft>
            <a:buNone/>
          </a:pPr>
          <a:r>
            <a:rPr kumimoji="1" lang="ja-JP" altLang="en-US" sz="2800" b="1" kern="1200"/>
            <a:t>打ち上げ動画の撮影方法の確認</a:t>
          </a:r>
        </a:p>
      </dsp:txBody>
      <dsp:txXfrm>
        <a:off x="8376" y="2296673"/>
        <a:ext cx="2596001" cy="1557600"/>
      </dsp:txXfrm>
    </dsp:sp>
    <dsp:sp modelId="{717E6B54-11C4-FA43-AEA9-A4609B9A7E81}">
      <dsp:nvSpPr>
        <dsp:cNvPr id="0" name=""/>
        <dsp:cNvSpPr/>
      </dsp:nvSpPr>
      <dsp:spPr>
        <a:xfrm>
          <a:off x="5795659" y="3029753"/>
          <a:ext cx="566480" cy="91440"/>
        </a:xfrm>
        <a:custGeom>
          <a:avLst/>
          <a:gdLst/>
          <a:ahLst/>
          <a:cxnLst/>
          <a:rect l="0" t="0" r="0" b="0"/>
          <a:pathLst>
            <a:path>
              <a:moveTo>
                <a:pt x="0" y="45720"/>
              </a:moveTo>
              <a:lnTo>
                <a:pt x="566480"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l" defTabSz="800100">
            <a:lnSpc>
              <a:spcPct val="90000"/>
            </a:lnSpc>
            <a:spcBef>
              <a:spcPct val="0"/>
            </a:spcBef>
            <a:spcAft>
              <a:spcPct val="35000"/>
            </a:spcAft>
            <a:buNone/>
          </a:pPr>
          <a:endParaRPr kumimoji="1" lang="ja-JP" altLang="en-US" sz="1800" b="1" kern="1200"/>
        </a:p>
      </dsp:txBody>
      <dsp:txXfrm>
        <a:off x="6063972" y="3072485"/>
        <a:ext cx="29854" cy="5976"/>
      </dsp:txXfrm>
    </dsp:sp>
    <dsp:sp modelId="{56C2ABA1-8E8A-744C-8DE4-3A2317E4253C}">
      <dsp:nvSpPr>
        <dsp:cNvPr id="0" name=""/>
        <dsp:cNvSpPr/>
      </dsp:nvSpPr>
      <dsp:spPr>
        <a:xfrm>
          <a:off x="3201458" y="2296673"/>
          <a:ext cx="2596001" cy="1557600"/>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9136" tIns="199136" rIns="199136" bIns="199136" numCol="1" spcCol="1270" anchor="ctr" anchorCtr="0">
          <a:noAutofit/>
        </a:bodyPr>
        <a:lstStyle/>
        <a:p>
          <a:pPr marL="0" lvl="0" indent="0" algn="l" defTabSz="1244600">
            <a:lnSpc>
              <a:spcPct val="90000"/>
            </a:lnSpc>
            <a:spcBef>
              <a:spcPct val="0"/>
            </a:spcBef>
            <a:spcAft>
              <a:spcPct val="35000"/>
            </a:spcAft>
            <a:buNone/>
          </a:pPr>
          <a:r>
            <a:rPr kumimoji="1" lang="ja-JP" altLang="en-US" sz="2800" b="1" kern="1200"/>
            <a:t>打ち上げ動画の撮影</a:t>
          </a:r>
        </a:p>
      </dsp:txBody>
      <dsp:txXfrm>
        <a:off x="3201458" y="2296673"/>
        <a:ext cx="2596001" cy="1557600"/>
      </dsp:txXfrm>
    </dsp:sp>
    <dsp:sp modelId="{D883FDFE-6B64-E24A-858F-AEA449F8A76A}">
      <dsp:nvSpPr>
        <dsp:cNvPr id="0" name=""/>
        <dsp:cNvSpPr/>
      </dsp:nvSpPr>
      <dsp:spPr>
        <a:xfrm>
          <a:off x="6394539" y="2296673"/>
          <a:ext cx="2596001" cy="1557600"/>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marL="0" lvl="0" indent="0" algn="l" defTabSz="1066800">
            <a:lnSpc>
              <a:spcPct val="90000"/>
            </a:lnSpc>
            <a:spcBef>
              <a:spcPct val="0"/>
            </a:spcBef>
            <a:spcAft>
              <a:spcPct val="35000"/>
            </a:spcAft>
            <a:buNone/>
          </a:pPr>
          <a:r>
            <a:rPr kumimoji="1" lang="ja-JP" altLang="en-US" sz="2400" b="1" kern="1200"/>
            <a:t>動画とミッション申請書及び同意書の提出</a:t>
          </a:r>
        </a:p>
      </dsp:txBody>
      <dsp:txXfrm>
        <a:off x="6394539" y="2296673"/>
        <a:ext cx="2596001" cy="1557600"/>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1F6260-C2AD-C748-BBCE-756303D6156B}" type="datetimeFigureOut">
              <a:rPr kumimoji="1" lang="ja-JP" altLang="en-US" smtClean="0"/>
              <a:t>2020/11/22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19194D-25C2-9A4E-8186-61282F804406}" type="slidenum">
              <a:rPr kumimoji="1" lang="ja-JP" altLang="en-US" smtClean="0"/>
              <a:t>‹#›</a:t>
            </a:fld>
            <a:endParaRPr kumimoji="1" lang="ja-JP" altLang="en-US"/>
          </a:p>
        </p:txBody>
      </p:sp>
    </p:spTree>
    <p:extLst>
      <p:ext uri="{BB962C8B-B14F-4D97-AF65-F5344CB8AC3E}">
        <p14:creationId xmlns:p14="http://schemas.microsoft.com/office/powerpoint/2010/main" val="38557357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F19194D-25C2-9A4E-8186-61282F804406}" type="slidenum">
              <a:rPr kumimoji="1" lang="ja-JP" altLang="en-US" smtClean="0"/>
              <a:t>2</a:t>
            </a:fld>
            <a:endParaRPr kumimoji="1" lang="ja-JP" altLang="en-US"/>
          </a:p>
        </p:txBody>
      </p:sp>
    </p:spTree>
    <p:extLst>
      <p:ext uri="{BB962C8B-B14F-4D97-AF65-F5344CB8AC3E}">
        <p14:creationId xmlns:p14="http://schemas.microsoft.com/office/powerpoint/2010/main" val="669628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F19194D-25C2-9A4E-8186-61282F804406}" type="slidenum">
              <a:rPr kumimoji="1" lang="ja-JP" altLang="en-US" smtClean="0"/>
              <a:t>12</a:t>
            </a:fld>
            <a:endParaRPr kumimoji="1" lang="ja-JP" altLang="en-US"/>
          </a:p>
        </p:txBody>
      </p:sp>
    </p:spTree>
    <p:extLst>
      <p:ext uri="{BB962C8B-B14F-4D97-AF65-F5344CB8AC3E}">
        <p14:creationId xmlns:p14="http://schemas.microsoft.com/office/powerpoint/2010/main" val="2686434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F19194D-25C2-9A4E-8186-61282F804406}" type="slidenum">
              <a:rPr kumimoji="1" lang="ja-JP" altLang="en-US" smtClean="0"/>
              <a:t>21</a:t>
            </a:fld>
            <a:endParaRPr kumimoji="1" lang="ja-JP" altLang="en-US"/>
          </a:p>
        </p:txBody>
      </p:sp>
    </p:spTree>
    <p:extLst>
      <p:ext uri="{BB962C8B-B14F-4D97-AF65-F5344CB8AC3E}">
        <p14:creationId xmlns:p14="http://schemas.microsoft.com/office/powerpoint/2010/main" val="899750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E9A06D4-D66D-884C-9042-BA61B0F04D13}" type="datetime1">
              <a:rPr kumimoji="1" lang="ja-JP" altLang="en-US" smtClean="0"/>
              <a:t>2020/11/22</a:t>
            </a:fld>
            <a:endParaRPr kumimoji="1" lang="ja-JP" altLang="en-US"/>
          </a:p>
        </p:txBody>
      </p:sp>
      <p:sp>
        <p:nvSpPr>
          <p:cNvPr id="5" name="Footer Placeholder 4"/>
          <p:cNvSpPr>
            <a:spLocks noGrp="1"/>
          </p:cNvSpPr>
          <p:nvPr>
            <p:ph type="ftr" sz="quarter" idx="11"/>
          </p:nvPr>
        </p:nvSpPr>
        <p:spPr/>
        <p:txBody>
          <a:bodyPr/>
          <a:lstStyle/>
          <a:p>
            <a:r>
              <a:rPr lang="en-US" altLang="ja-JP" dirty="0"/>
              <a:t>Copyright (C) 2020 Tokai Dream Space Team All Rights Reserved.</a:t>
            </a:r>
            <a:endParaRPr lang="ja-JP" altLang="en-US"/>
          </a:p>
        </p:txBody>
      </p:sp>
      <p:sp>
        <p:nvSpPr>
          <p:cNvPr id="6" name="Slide Number Placeholder 5"/>
          <p:cNvSpPr>
            <a:spLocks noGrp="1"/>
          </p:cNvSpPr>
          <p:nvPr>
            <p:ph type="sldNum" sz="quarter" idx="12"/>
          </p:nvPr>
        </p:nvSpPr>
        <p:spPr/>
        <p:txBody>
          <a:bodyPr/>
          <a:lstStyle/>
          <a:p>
            <a:fld id="{DCBA4D0A-12E5-B948-A3D0-490B7F9FFB4B}" type="slidenum">
              <a:rPr kumimoji="1" lang="ja-JP" altLang="en-US" smtClean="0"/>
              <a:t>‹#›</a:t>
            </a:fld>
            <a:endParaRPr kumimoji="1" lang="ja-JP" altLang="en-US"/>
          </a:p>
        </p:txBody>
      </p:sp>
    </p:spTree>
    <p:extLst>
      <p:ext uri="{BB962C8B-B14F-4D97-AF65-F5344CB8AC3E}">
        <p14:creationId xmlns:p14="http://schemas.microsoft.com/office/powerpoint/2010/main" val="1011057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4529ABE-E6CD-994B-A153-115F3AAEB2FE}" type="datetime1">
              <a:rPr kumimoji="1" lang="ja-JP" altLang="en-US" smtClean="0"/>
              <a:t>2020/11/22</a:t>
            </a:fld>
            <a:endParaRPr kumimoji="1" lang="ja-JP" altLang="en-US"/>
          </a:p>
        </p:txBody>
      </p:sp>
      <p:sp>
        <p:nvSpPr>
          <p:cNvPr id="5" name="Footer Placeholder 4"/>
          <p:cNvSpPr>
            <a:spLocks noGrp="1"/>
          </p:cNvSpPr>
          <p:nvPr>
            <p:ph type="ftr" sz="quarter" idx="11"/>
          </p:nvPr>
        </p:nvSpPr>
        <p:spPr/>
        <p:txBody>
          <a:bodyPr/>
          <a:lstStyle/>
          <a:p>
            <a:r>
              <a:rPr lang="en-US" altLang="ja-JP" dirty="0"/>
              <a:t>Copyright (C) 2020 Tokai Dream Space Team All Rights Reserved.</a:t>
            </a:r>
            <a:endParaRPr lang="ja-JP" altLang="en-US"/>
          </a:p>
        </p:txBody>
      </p:sp>
      <p:sp>
        <p:nvSpPr>
          <p:cNvPr id="6" name="Slide Number Placeholder 5"/>
          <p:cNvSpPr>
            <a:spLocks noGrp="1"/>
          </p:cNvSpPr>
          <p:nvPr>
            <p:ph type="sldNum" sz="quarter" idx="12"/>
          </p:nvPr>
        </p:nvSpPr>
        <p:spPr/>
        <p:txBody>
          <a:bodyPr/>
          <a:lstStyle/>
          <a:p>
            <a:fld id="{DCBA4D0A-12E5-B948-A3D0-490B7F9FFB4B}" type="slidenum">
              <a:rPr kumimoji="1" lang="ja-JP" altLang="en-US" smtClean="0"/>
              <a:t>‹#›</a:t>
            </a:fld>
            <a:endParaRPr kumimoji="1" lang="ja-JP" altLang="en-US"/>
          </a:p>
        </p:txBody>
      </p:sp>
    </p:spTree>
    <p:extLst>
      <p:ext uri="{BB962C8B-B14F-4D97-AF65-F5344CB8AC3E}">
        <p14:creationId xmlns:p14="http://schemas.microsoft.com/office/powerpoint/2010/main" val="2577744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5E4DA26-A981-0146-A79A-6B58801DABA5}" type="datetime1">
              <a:rPr kumimoji="1" lang="ja-JP" altLang="en-US" smtClean="0"/>
              <a:t>2020/11/22</a:t>
            </a:fld>
            <a:endParaRPr kumimoji="1" lang="ja-JP" altLang="en-US"/>
          </a:p>
        </p:txBody>
      </p:sp>
      <p:sp>
        <p:nvSpPr>
          <p:cNvPr id="5" name="Footer Placeholder 4"/>
          <p:cNvSpPr>
            <a:spLocks noGrp="1"/>
          </p:cNvSpPr>
          <p:nvPr>
            <p:ph type="ftr" sz="quarter" idx="11"/>
          </p:nvPr>
        </p:nvSpPr>
        <p:spPr/>
        <p:txBody>
          <a:bodyPr/>
          <a:lstStyle/>
          <a:p>
            <a:r>
              <a:rPr lang="en-US" altLang="ja-JP" dirty="0"/>
              <a:t>Copyright (C) 2020 Tokai Dream Space Team All Rights Reserved.</a:t>
            </a:r>
            <a:endParaRPr lang="ja-JP" altLang="en-US"/>
          </a:p>
        </p:txBody>
      </p:sp>
      <p:sp>
        <p:nvSpPr>
          <p:cNvPr id="6" name="Slide Number Placeholder 5"/>
          <p:cNvSpPr>
            <a:spLocks noGrp="1"/>
          </p:cNvSpPr>
          <p:nvPr>
            <p:ph type="sldNum" sz="quarter" idx="12"/>
          </p:nvPr>
        </p:nvSpPr>
        <p:spPr/>
        <p:txBody>
          <a:bodyPr/>
          <a:lstStyle/>
          <a:p>
            <a:fld id="{DCBA4D0A-12E5-B948-A3D0-490B7F9FFB4B}" type="slidenum">
              <a:rPr kumimoji="1" lang="ja-JP" altLang="en-US" smtClean="0"/>
              <a:t>‹#›</a:t>
            </a:fld>
            <a:endParaRPr kumimoji="1" lang="ja-JP" altLang="en-US"/>
          </a:p>
        </p:txBody>
      </p:sp>
    </p:spTree>
    <p:extLst>
      <p:ext uri="{BB962C8B-B14F-4D97-AF65-F5344CB8AC3E}">
        <p14:creationId xmlns:p14="http://schemas.microsoft.com/office/powerpoint/2010/main" val="1983102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F94A844-92B2-E54E-9321-A6F7B546A5DB}" type="datetime1">
              <a:rPr kumimoji="1" lang="ja-JP" altLang="en-US" smtClean="0"/>
              <a:t>2020/11/22</a:t>
            </a:fld>
            <a:endParaRPr kumimoji="1" lang="ja-JP" altLang="en-US"/>
          </a:p>
        </p:txBody>
      </p:sp>
      <p:sp>
        <p:nvSpPr>
          <p:cNvPr id="5" name="Footer Placeholder 4"/>
          <p:cNvSpPr>
            <a:spLocks noGrp="1"/>
          </p:cNvSpPr>
          <p:nvPr>
            <p:ph type="ftr" sz="quarter" idx="11"/>
          </p:nvPr>
        </p:nvSpPr>
        <p:spPr/>
        <p:txBody>
          <a:bodyPr/>
          <a:lstStyle/>
          <a:p>
            <a:r>
              <a:rPr lang="en-US" altLang="ja-JP" dirty="0"/>
              <a:t>Copyright (C) 2020 Tokai Dream Space Team All Rights Reserved.</a:t>
            </a:r>
            <a:endParaRPr lang="ja-JP" altLang="en-US"/>
          </a:p>
        </p:txBody>
      </p:sp>
      <p:sp>
        <p:nvSpPr>
          <p:cNvPr id="6" name="Slide Number Placeholder 5"/>
          <p:cNvSpPr>
            <a:spLocks noGrp="1"/>
          </p:cNvSpPr>
          <p:nvPr>
            <p:ph type="sldNum" sz="quarter" idx="12"/>
          </p:nvPr>
        </p:nvSpPr>
        <p:spPr/>
        <p:txBody>
          <a:bodyPr/>
          <a:lstStyle/>
          <a:p>
            <a:fld id="{DCBA4D0A-12E5-B948-A3D0-490B7F9FFB4B}" type="slidenum">
              <a:rPr kumimoji="1" lang="ja-JP" altLang="en-US" smtClean="0"/>
              <a:t>‹#›</a:t>
            </a:fld>
            <a:endParaRPr kumimoji="1" lang="ja-JP" altLang="en-US"/>
          </a:p>
        </p:txBody>
      </p:sp>
    </p:spTree>
    <p:extLst>
      <p:ext uri="{BB962C8B-B14F-4D97-AF65-F5344CB8AC3E}">
        <p14:creationId xmlns:p14="http://schemas.microsoft.com/office/powerpoint/2010/main" val="314453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08665A8-61F7-EC4C-8F33-7523C885C988}" type="datetime1">
              <a:rPr kumimoji="1" lang="ja-JP" altLang="en-US" smtClean="0"/>
              <a:t>2020/11/22</a:t>
            </a:fld>
            <a:endParaRPr kumimoji="1" lang="ja-JP" altLang="en-US"/>
          </a:p>
        </p:txBody>
      </p:sp>
      <p:sp>
        <p:nvSpPr>
          <p:cNvPr id="5" name="Footer Placeholder 4"/>
          <p:cNvSpPr>
            <a:spLocks noGrp="1"/>
          </p:cNvSpPr>
          <p:nvPr>
            <p:ph type="ftr" sz="quarter" idx="11"/>
          </p:nvPr>
        </p:nvSpPr>
        <p:spPr/>
        <p:txBody>
          <a:bodyPr/>
          <a:lstStyle/>
          <a:p>
            <a:r>
              <a:rPr lang="en-US" altLang="ja-JP" dirty="0"/>
              <a:t>Copyright (C) 2020 Tokai Dream Space Team All Rights Reserved.</a:t>
            </a:r>
            <a:endParaRPr lang="ja-JP" altLang="en-US"/>
          </a:p>
        </p:txBody>
      </p:sp>
      <p:sp>
        <p:nvSpPr>
          <p:cNvPr id="6" name="Slide Number Placeholder 5"/>
          <p:cNvSpPr>
            <a:spLocks noGrp="1"/>
          </p:cNvSpPr>
          <p:nvPr>
            <p:ph type="sldNum" sz="quarter" idx="12"/>
          </p:nvPr>
        </p:nvSpPr>
        <p:spPr/>
        <p:txBody>
          <a:bodyPr/>
          <a:lstStyle/>
          <a:p>
            <a:fld id="{DCBA4D0A-12E5-B948-A3D0-490B7F9FFB4B}" type="slidenum">
              <a:rPr kumimoji="1" lang="ja-JP" altLang="en-US" smtClean="0"/>
              <a:t>‹#›</a:t>
            </a:fld>
            <a:endParaRPr kumimoji="1" lang="ja-JP" altLang="en-US"/>
          </a:p>
        </p:txBody>
      </p:sp>
    </p:spTree>
    <p:extLst>
      <p:ext uri="{BB962C8B-B14F-4D97-AF65-F5344CB8AC3E}">
        <p14:creationId xmlns:p14="http://schemas.microsoft.com/office/powerpoint/2010/main" val="4110293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2048464-A789-6645-B0F9-2F85885F6748}" type="datetime1">
              <a:rPr kumimoji="1" lang="ja-JP" altLang="en-US" smtClean="0"/>
              <a:t>2020/11/22</a:t>
            </a:fld>
            <a:endParaRPr kumimoji="1" lang="ja-JP" altLang="en-US"/>
          </a:p>
        </p:txBody>
      </p:sp>
      <p:sp>
        <p:nvSpPr>
          <p:cNvPr id="6" name="Footer Placeholder 5"/>
          <p:cNvSpPr>
            <a:spLocks noGrp="1"/>
          </p:cNvSpPr>
          <p:nvPr>
            <p:ph type="ftr" sz="quarter" idx="11"/>
          </p:nvPr>
        </p:nvSpPr>
        <p:spPr/>
        <p:txBody>
          <a:bodyPr/>
          <a:lstStyle/>
          <a:p>
            <a:r>
              <a:rPr lang="en-US" altLang="ja-JP" dirty="0"/>
              <a:t>Copyright (C) 2020 Tokai Dream Space Team All Rights Reserved.</a:t>
            </a:r>
            <a:endParaRPr lang="ja-JP" altLang="en-US"/>
          </a:p>
        </p:txBody>
      </p:sp>
      <p:sp>
        <p:nvSpPr>
          <p:cNvPr id="7" name="Slide Number Placeholder 6"/>
          <p:cNvSpPr>
            <a:spLocks noGrp="1"/>
          </p:cNvSpPr>
          <p:nvPr>
            <p:ph type="sldNum" sz="quarter" idx="12"/>
          </p:nvPr>
        </p:nvSpPr>
        <p:spPr/>
        <p:txBody>
          <a:bodyPr/>
          <a:lstStyle/>
          <a:p>
            <a:fld id="{DCBA4D0A-12E5-B948-A3D0-490B7F9FFB4B}" type="slidenum">
              <a:rPr kumimoji="1" lang="ja-JP" altLang="en-US" smtClean="0"/>
              <a:t>‹#›</a:t>
            </a:fld>
            <a:endParaRPr kumimoji="1" lang="ja-JP" altLang="en-US"/>
          </a:p>
        </p:txBody>
      </p:sp>
    </p:spTree>
    <p:extLst>
      <p:ext uri="{BB962C8B-B14F-4D97-AF65-F5344CB8AC3E}">
        <p14:creationId xmlns:p14="http://schemas.microsoft.com/office/powerpoint/2010/main" val="1190649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E1CA467-88B1-CE43-9E5A-C97B8D1D9FAD}" type="datetime1">
              <a:rPr kumimoji="1" lang="ja-JP" altLang="en-US" smtClean="0"/>
              <a:t>2020/11/22</a:t>
            </a:fld>
            <a:endParaRPr kumimoji="1" lang="ja-JP" altLang="en-US"/>
          </a:p>
        </p:txBody>
      </p:sp>
      <p:sp>
        <p:nvSpPr>
          <p:cNvPr id="8" name="Footer Placeholder 7"/>
          <p:cNvSpPr>
            <a:spLocks noGrp="1"/>
          </p:cNvSpPr>
          <p:nvPr>
            <p:ph type="ftr" sz="quarter" idx="11"/>
          </p:nvPr>
        </p:nvSpPr>
        <p:spPr/>
        <p:txBody>
          <a:bodyPr/>
          <a:lstStyle/>
          <a:p>
            <a:r>
              <a:rPr lang="en-US" altLang="ja-JP" dirty="0"/>
              <a:t>Copyright (C) 2020 Tokai Dream Space Team All Rights Reserved.</a:t>
            </a:r>
            <a:endParaRPr lang="ja-JP" altLang="en-US"/>
          </a:p>
        </p:txBody>
      </p:sp>
      <p:sp>
        <p:nvSpPr>
          <p:cNvPr id="9" name="Slide Number Placeholder 8"/>
          <p:cNvSpPr>
            <a:spLocks noGrp="1"/>
          </p:cNvSpPr>
          <p:nvPr>
            <p:ph type="sldNum" sz="quarter" idx="12"/>
          </p:nvPr>
        </p:nvSpPr>
        <p:spPr/>
        <p:txBody>
          <a:bodyPr/>
          <a:lstStyle/>
          <a:p>
            <a:fld id="{DCBA4D0A-12E5-B948-A3D0-490B7F9FFB4B}" type="slidenum">
              <a:rPr kumimoji="1" lang="ja-JP" altLang="en-US" smtClean="0"/>
              <a:t>‹#›</a:t>
            </a:fld>
            <a:endParaRPr kumimoji="1" lang="ja-JP" altLang="en-US"/>
          </a:p>
        </p:txBody>
      </p:sp>
    </p:spTree>
    <p:extLst>
      <p:ext uri="{BB962C8B-B14F-4D97-AF65-F5344CB8AC3E}">
        <p14:creationId xmlns:p14="http://schemas.microsoft.com/office/powerpoint/2010/main" val="241351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958441C-A282-A14E-980A-7F1E6C1426D7}" type="datetime1">
              <a:rPr kumimoji="1" lang="ja-JP" altLang="en-US" smtClean="0"/>
              <a:t>2020/11/22</a:t>
            </a:fld>
            <a:endParaRPr kumimoji="1" lang="ja-JP" altLang="en-US"/>
          </a:p>
        </p:txBody>
      </p:sp>
      <p:sp>
        <p:nvSpPr>
          <p:cNvPr id="4" name="Footer Placeholder 3"/>
          <p:cNvSpPr>
            <a:spLocks noGrp="1"/>
          </p:cNvSpPr>
          <p:nvPr>
            <p:ph type="ftr" sz="quarter" idx="11"/>
          </p:nvPr>
        </p:nvSpPr>
        <p:spPr/>
        <p:txBody>
          <a:bodyPr/>
          <a:lstStyle/>
          <a:p>
            <a:r>
              <a:rPr lang="en-US" altLang="ja-JP" dirty="0"/>
              <a:t>Copyright (C) 2020 Tokai Dream Space Team All Rights Reserved.</a:t>
            </a:r>
            <a:endParaRPr lang="ja-JP" altLang="en-US"/>
          </a:p>
        </p:txBody>
      </p:sp>
      <p:sp>
        <p:nvSpPr>
          <p:cNvPr id="5" name="Slide Number Placeholder 4"/>
          <p:cNvSpPr>
            <a:spLocks noGrp="1"/>
          </p:cNvSpPr>
          <p:nvPr>
            <p:ph type="sldNum" sz="quarter" idx="12"/>
          </p:nvPr>
        </p:nvSpPr>
        <p:spPr/>
        <p:txBody>
          <a:bodyPr/>
          <a:lstStyle/>
          <a:p>
            <a:fld id="{DCBA4D0A-12E5-B948-A3D0-490B7F9FFB4B}" type="slidenum">
              <a:rPr kumimoji="1" lang="ja-JP" altLang="en-US" smtClean="0"/>
              <a:t>‹#›</a:t>
            </a:fld>
            <a:endParaRPr kumimoji="1" lang="ja-JP" altLang="en-US"/>
          </a:p>
        </p:txBody>
      </p:sp>
    </p:spTree>
    <p:extLst>
      <p:ext uri="{BB962C8B-B14F-4D97-AF65-F5344CB8AC3E}">
        <p14:creationId xmlns:p14="http://schemas.microsoft.com/office/powerpoint/2010/main" val="4221850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750C4F-5C29-144C-8E28-17344B5C3772}" type="datetime1">
              <a:rPr kumimoji="1" lang="ja-JP" altLang="en-US" smtClean="0"/>
              <a:t>2020/11/22</a:t>
            </a:fld>
            <a:endParaRPr kumimoji="1" lang="ja-JP" altLang="en-US"/>
          </a:p>
        </p:txBody>
      </p:sp>
      <p:sp>
        <p:nvSpPr>
          <p:cNvPr id="3" name="Footer Placeholder 2"/>
          <p:cNvSpPr>
            <a:spLocks noGrp="1"/>
          </p:cNvSpPr>
          <p:nvPr>
            <p:ph type="ftr" sz="quarter" idx="11"/>
          </p:nvPr>
        </p:nvSpPr>
        <p:spPr/>
        <p:txBody>
          <a:bodyPr/>
          <a:lstStyle/>
          <a:p>
            <a:r>
              <a:rPr lang="en-US" altLang="ja-JP" dirty="0"/>
              <a:t>Copyright (C) 2020 Tokai Dream Space Team All Rights Reserved.</a:t>
            </a:r>
            <a:endParaRPr lang="ja-JP" altLang="en-US"/>
          </a:p>
        </p:txBody>
      </p:sp>
      <p:sp>
        <p:nvSpPr>
          <p:cNvPr id="4" name="Slide Number Placeholder 3"/>
          <p:cNvSpPr>
            <a:spLocks noGrp="1"/>
          </p:cNvSpPr>
          <p:nvPr>
            <p:ph type="sldNum" sz="quarter" idx="12"/>
          </p:nvPr>
        </p:nvSpPr>
        <p:spPr/>
        <p:txBody>
          <a:bodyPr/>
          <a:lstStyle/>
          <a:p>
            <a:fld id="{DCBA4D0A-12E5-B948-A3D0-490B7F9FFB4B}" type="slidenum">
              <a:rPr kumimoji="1" lang="ja-JP" altLang="en-US" smtClean="0"/>
              <a:t>‹#›</a:t>
            </a:fld>
            <a:endParaRPr kumimoji="1" lang="ja-JP" altLang="en-US"/>
          </a:p>
        </p:txBody>
      </p:sp>
    </p:spTree>
    <p:extLst>
      <p:ext uri="{BB962C8B-B14F-4D97-AF65-F5344CB8AC3E}">
        <p14:creationId xmlns:p14="http://schemas.microsoft.com/office/powerpoint/2010/main" val="452618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2706C70-062D-1D42-8594-9CED4EB9AE1E}" type="datetime1">
              <a:rPr kumimoji="1" lang="ja-JP" altLang="en-US" smtClean="0"/>
              <a:t>2020/11/22</a:t>
            </a:fld>
            <a:endParaRPr kumimoji="1" lang="ja-JP" altLang="en-US"/>
          </a:p>
        </p:txBody>
      </p:sp>
      <p:sp>
        <p:nvSpPr>
          <p:cNvPr id="6" name="Footer Placeholder 5"/>
          <p:cNvSpPr>
            <a:spLocks noGrp="1"/>
          </p:cNvSpPr>
          <p:nvPr>
            <p:ph type="ftr" sz="quarter" idx="11"/>
          </p:nvPr>
        </p:nvSpPr>
        <p:spPr/>
        <p:txBody>
          <a:bodyPr/>
          <a:lstStyle/>
          <a:p>
            <a:r>
              <a:rPr lang="en-US" altLang="ja-JP" dirty="0"/>
              <a:t>Copyright (C) 2020 Tokai Dream Space Team All Rights Reserved.</a:t>
            </a:r>
            <a:endParaRPr lang="ja-JP" altLang="en-US"/>
          </a:p>
        </p:txBody>
      </p:sp>
      <p:sp>
        <p:nvSpPr>
          <p:cNvPr id="7" name="Slide Number Placeholder 6"/>
          <p:cNvSpPr>
            <a:spLocks noGrp="1"/>
          </p:cNvSpPr>
          <p:nvPr>
            <p:ph type="sldNum" sz="quarter" idx="12"/>
          </p:nvPr>
        </p:nvSpPr>
        <p:spPr/>
        <p:txBody>
          <a:bodyPr/>
          <a:lstStyle/>
          <a:p>
            <a:fld id="{DCBA4D0A-12E5-B948-A3D0-490B7F9FFB4B}" type="slidenum">
              <a:rPr kumimoji="1" lang="ja-JP" altLang="en-US" smtClean="0"/>
              <a:t>‹#›</a:t>
            </a:fld>
            <a:endParaRPr kumimoji="1" lang="ja-JP" altLang="en-US"/>
          </a:p>
        </p:txBody>
      </p:sp>
    </p:spTree>
    <p:extLst>
      <p:ext uri="{BB962C8B-B14F-4D97-AF65-F5344CB8AC3E}">
        <p14:creationId xmlns:p14="http://schemas.microsoft.com/office/powerpoint/2010/main" val="314670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AA45FEE-BBE2-664F-BC99-8654DE411D8B}" type="datetime1">
              <a:rPr kumimoji="1" lang="ja-JP" altLang="en-US" smtClean="0"/>
              <a:t>2020/11/22</a:t>
            </a:fld>
            <a:endParaRPr kumimoji="1" lang="ja-JP" altLang="en-US"/>
          </a:p>
        </p:txBody>
      </p:sp>
      <p:sp>
        <p:nvSpPr>
          <p:cNvPr id="6" name="Footer Placeholder 5"/>
          <p:cNvSpPr>
            <a:spLocks noGrp="1"/>
          </p:cNvSpPr>
          <p:nvPr>
            <p:ph type="ftr" sz="quarter" idx="11"/>
          </p:nvPr>
        </p:nvSpPr>
        <p:spPr/>
        <p:txBody>
          <a:bodyPr/>
          <a:lstStyle/>
          <a:p>
            <a:r>
              <a:rPr lang="en-US" altLang="ja-JP" dirty="0"/>
              <a:t>Copyright (C) 2020 Tokai Dream Space Team All Rights Reserved.</a:t>
            </a:r>
            <a:endParaRPr lang="ja-JP" altLang="en-US"/>
          </a:p>
        </p:txBody>
      </p:sp>
      <p:sp>
        <p:nvSpPr>
          <p:cNvPr id="7" name="Slide Number Placeholder 6"/>
          <p:cNvSpPr>
            <a:spLocks noGrp="1"/>
          </p:cNvSpPr>
          <p:nvPr>
            <p:ph type="sldNum" sz="quarter" idx="12"/>
          </p:nvPr>
        </p:nvSpPr>
        <p:spPr/>
        <p:txBody>
          <a:bodyPr/>
          <a:lstStyle/>
          <a:p>
            <a:fld id="{DCBA4D0A-12E5-B948-A3D0-490B7F9FFB4B}" type="slidenum">
              <a:rPr kumimoji="1" lang="ja-JP" altLang="en-US" smtClean="0"/>
              <a:t>‹#›</a:t>
            </a:fld>
            <a:endParaRPr kumimoji="1" lang="ja-JP" altLang="en-US"/>
          </a:p>
        </p:txBody>
      </p:sp>
    </p:spTree>
    <p:extLst>
      <p:ext uri="{BB962C8B-B14F-4D97-AF65-F5344CB8AC3E}">
        <p14:creationId xmlns:p14="http://schemas.microsoft.com/office/powerpoint/2010/main" val="2588876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B3426403-497B-4E40-B87B-017727373D0A}"/>
              </a:ext>
            </a:extLst>
          </p:cNvPr>
          <p:cNvSpPr/>
          <p:nvPr userDrawn="1"/>
        </p:nvSpPr>
        <p:spPr>
          <a:xfrm>
            <a:off x="0" y="6581092"/>
            <a:ext cx="12192000" cy="276908"/>
          </a:xfrm>
          <a:prstGeom prst="rect">
            <a:avLst/>
          </a:prstGeom>
          <a:gradFill>
            <a:gsLst>
              <a:gs pos="100000">
                <a:schemeClr val="accent1">
                  <a:lumMod val="60000"/>
                  <a:lumOff val="40000"/>
                </a:schemeClr>
              </a:gs>
              <a:gs pos="0">
                <a:schemeClr val="accent1">
                  <a:lumMod val="50000"/>
                </a:schemeClr>
              </a:gs>
              <a:gs pos="50000">
                <a:schemeClr val="accent1">
                  <a:lumMod val="7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lumMod val="50000"/>
                </a:schemeClr>
              </a:solidFill>
            </a:endParaRPr>
          </a:p>
        </p:txBody>
      </p:sp>
      <p:sp>
        <p:nvSpPr>
          <p:cNvPr id="2" name="Title Placeholder 1"/>
          <p:cNvSpPr>
            <a:spLocks noGrp="1"/>
          </p:cNvSpPr>
          <p:nvPr>
            <p:ph type="title"/>
          </p:nvPr>
        </p:nvSpPr>
        <p:spPr>
          <a:xfrm>
            <a:off x="0" y="0"/>
            <a:ext cx="10036885" cy="7207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6" name="Slide Number Placeholder 5"/>
          <p:cNvSpPr>
            <a:spLocks noGrp="1"/>
          </p:cNvSpPr>
          <p:nvPr>
            <p:ph type="sldNum" sz="quarter" idx="4"/>
          </p:nvPr>
        </p:nvSpPr>
        <p:spPr>
          <a:xfrm>
            <a:off x="9671125" y="6583680"/>
            <a:ext cx="2520875" cy="274320"/>
          </a:xfrm>
          <a:prstGeom prst="rect">
            <a:avLst/>
          </a:prstGeom>
        </p:spPr>
        <p:txBody>
          <a:bodyPr vert="horz" lIns="91440" tIns="45720" rIns="91440" bIns="45720" rtlCol="0" anchor="ctr"/>
          <a:lstStyle>
            <a:lvl1pPr algn="r">
              <a:defRPr sz="1200">
                <a:solidFill>
                  <a:schemeClr val="tx1">
                    <a:tint val="75000"/>
                  </a:schemeClr>
                </a:solidFill>
              </a:defRPr>
            </a:lvl1pPr>
          </a:lstStyle>
          <a:p>
            <a:fld id="{DCBA4D0A-12E5-B948-A3D0-490B7F9FFB4B}"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7E8FC088-BA53-BA45-AB8F-4CEBD38F59D9}"/>
              </a:ext>
            </a:extLst>
          </p:cNvPr>
          <p:cNvSpPr/>
          <p:nvPr userDrawn="1"/>
        </p:nvSpPr>
        <p:spPr>
          <a:xfrm>
            <a:off x="0" y="719968"/>
            <a:ext cx="12192000" cy="276908"/>
          </a:xfrm>
          <a:prstGeom prst="rect">
            <a:avLst/>
          </a:prstGeom>
          <a:gradFill flip="none" rotWithShape="1">
            <a:gsLst>
              <a:gs pos="100000">
                <a:schemeClr val="accent1">
                  <a:lumMod val="60000"/>
                  <a:lumOff val="40000"/>
                </a:schemeClr>
              </a:gs>
              <a:gs pos="0">
                <a:schemeClr val="accent1">
                  <a:lumMod val="50000"/>
                </a:schemeClr>
              </a:gs>
              <a:gs pos="50000">
                <a:schemeClr val="accent1">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lumMod val="50000"/>
                </a:schemeClr>
              </a:solidFill>
            </a:endParaRPr>
          </a:p>
        </p:txBody>
      </p:sp>
      <p:sp>
        <p:nvSpPr>
          <p:cNvPr id="9" name="bk object 18">
            <a:extLst>
              <a:ext uri="{FF2B5EF4-FFF2-40B4-BE49-F238E27FC236}">
                <a16:creationId xmlns:a16="http://schemas.microsoft.com/office/drawing/2014/main" id="{22B44302-3946-A241-8C97-6F188F28BEFA}"/>
              </a:ext>
            </a:extLst>
          </p:cNvPr>
          <p:cNvSpPr>
            <a:spLocks noChangeAspect="1"/>
          </p:cNvSpPr>
          <p:nvPr userDrawn="1"/>
        </p:nvSpPr>
        <p:spPr>
          <a:xfrm>
            <a:off x="9780000" y="110535"/>
            <a:ext cx="2412000" cy="579506"/>
          </a:xfrm>
          <a:prstGeom prst="rect">
            <a:avLst/>
          </a:prstGeom>
          <a:blipFill>
            <a:blip r:embed="rId13" cstate="print"/>
            <a:stretch>
              <a:fillRect/>
            </a:stretch>
          </a:blipFill>
        </p:spPr>
        <p:txBody>
          <a:bodyPr wrap="square" lIns="0" tIns="0" rIns="0" bIns="0" rtlCol="0"/>
          <a:lstStyle/>
          <a:p>
            <a:endParaRPr/>
          </a:p>
        </p:txBody>
      </p:sp>
      <p:sp>
        <p:nvSpPr>
          <p:cNvPr id="5" name="Footer Placeholder 4"/>
          <p:cNvSpPr>
            <a:spLocks noGrp="1"/>
          </p:cNvSpPr>
          <p:nvPr>
            <p:ph type="ftr" sz="quarter" idx="3"/>
          </p:nvPr>
        </p:nvSpPr>
        <p:spPr>
          <a:xfrm>
            <a:off x="4206239" y="6568179"/>
            <a:ext cx="4183828" cy="28982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ja-JP" dirty="0"/>
              <a:t>Copyright (C) 2020 Tokai Dream Space Team All Rights Reserved.</a:t>
            </a:r>
            <a:endParaRPr lang="ja-JP" altLang="en-US"/>
          </a:p>
        </p:txBody>
      </p:sp>
      <p:sp>
        <p:nvSpPr>
          <p:cNvPr id="4" name="Date Placeholder 3"/>
          <p:cNvSpPr>
            <a:spLocks noGrp="1"/>
          </p:cNvSpPr>
          <p:nvPr>
            <p:ph type="dt" sz="half" idx="2"/>
          </p:nvPr>
        </p:nvSpPr>
        <p:spPr>
          <a:xfrm>
            <a:off x="0" y="6578937"/>
            <a:ext cx="2743200" cy="279064"/>
          </a:xfrm>
          <a:prstGeom prst="rect">
            <a:avLst/>
          </a:prstGeom>
        </p:spPr>
        <p:txBody>
          <a:bodyPr vert="horz" lIns="91440" tIns="45720" rIns="91440" bIns="45720" rtlCol="0" anchor="ctr"/>
          <a:lstStyle>
            <a:lvl1pPr algn="l">
              <a:defRPr sz="1200">
                <a:solidFill>
                  <a:schemeClr val="tx1">
                    <a:tint val="75000"/>
                  </a:schemeClr>
                </a:solidFill>
              </a:defRPr>
            </a:lvl1pPr>
          </a:lstStyle>
          <a:p>
            <a:fld id="{0BE896B1-86FC-2945-98C1-DCF67637061D}" type="datetime1">
              <a:rPr kumimoji="1" lang="ja-JP" altLang="en-US" smtClean="0"/>
              <a:t>2020/11/22</a:t>
            </a:fld>
            <a:endParaRPr kumimoji="1" lang="ja-JP" altLang="en-US"/>
          </a:p>
        </p:txBody>
      </p:sp>
    </p:spTree>
    <p:extLst>
      <p:ext uri="{BB962C8B-B14F-4D97-AF65-F5344CB8AC3E}">
        <p14:creationId xmlns:p14="http://schemas.microsoft.com/office/powerpoint/2010/main" val="2035079245"/>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mailto:tdst.official@gmail.com" TargetMode="External"/><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s://www.sengoku.co.jp/" TargetMode="External"/><Relationship Id="rId2" Type="http://schemas.openxmlformats.org/officeDocument/2006/relationships/hyperlink" Target="https://akizukidenshi.com/catalog/" TargetMode="External"/><Relationship Id="rId1" Type="http://schemas.openxmlformats.org/officeDocument/2006/relationships/slideLayout" Target="../slideLayouts/slideLayout6.xml"/><Relationship Id="rId4" Type="http://schemas.openxmlformats.org/officeDocument/2006/relationships/hyperlink" Target="https://www.switch-science.com/"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F9DC8860-B456-834E-B5BD-293B592418BB}"/>
              </a:ext>
            </a:extLst>
          </p:cNvPr>
          <p:cNvSpPr>
            <a:spLocks noGrp="1"/>
          </p:cNvSpPr>
          <p:nvPr>
            <p:ph type="ctrTitle"/>
          </p:nvPr>
        </p:nvSpPr>
        <p:spPr>
          <a:xfrm>
            <a:off x="2667000" y="2462213"/>
            <a:ext cx="6858000" cy="1790700"/>
          </a:xfrm>
        </p:spPr>
        <p:txBody>
          <a:bodyPr anchor="ctr">
            <a:normAutofit/>
          </a:bodyPr>
          <a:lstStyle/>
          <a:p>
            <a:r>
              <a:rPr lang="en-US" altLang="ja-JP" sz="3300" b="1" i="1" dirty="0">
                <a:solidFill>
                  <a:srgbClr val="051F90"/>
                </a:solidFill>
                <a:latin typeface="Enterprise" charset="0"/>
                <a:ea typeface="Enterprise" charset="0"/>
                <a:cs typeface="Enterprise" charset="0"/>
              </a:rPr>
              <a:t>I</a:t>
            </a:r>
            <a:r>
              <a:rPr lang="en-US" altLang="ja-JP" sz="3300" b="1" i="1" dirty="0">
                <a:solidFill>
                  <a:prstClr val="black"/>
                </a:solidFill>
                <a:latin typeface="Enterprise" charset="0"/>
                <a:ea typeface="Enterprise" charset="0"/>
                <a:cs typeface="Enterprise" charset="0"/>
              </a:rPr>
              <a:t>ntelligent </a:t>
            </a:r>
            <a:r>
              <a:rPr lang="en-US" altLang="ja-JP" sz="3300" b="1" i="1" dirty="0">
                <a:solidFill>
                  <a:srgbClr val="051F90"/>
                </a:solidFill>
                <a:latin typeface="Enterprise" charset="0"/>
                <a:ea typeface="Enterprise" charset="0"/>
                <a:cs typeface="Enterprise" charset="0"/>
              </a:rPr>
              <a:t>W</a:t>
            </a:r>
            <a:r>
              <a:rPr lang="en-US" altLang="ja-JP" sz="3300" b="1" i="1" dirty="0">
                <a:solidFill>
                  <a:prstClr val="black"/>
                </a:solidFill>
                <a:latin typeface="Enterprise" charset="0"/>
                <a:ea typeface="Enterprise" charset="0"/>
                <a:cs typeface="Enterprise" charset="0"/>
              </a:rPr>
              <a:t>ater </a:t>
            </a:r>
            <a:r>
              <a:rPr lang="en-US" altLang="ja-JP" sz="3300" b="1" i="1" dirty="0">
                <a:solidFill>
                  <a:srgbClr val="051F90"/>
                </a:solidFill>
                <a:latin typeface="Enterprise" charset="0"/>
                <a:ea typeface="Enterprise" charset="0"/>
                <a:cs typeface="Enterprise" charset="0"/>
              </a:rPr>
              <a:t>R</a:t>
            </a:r>
            <a:r>
              <a:rPr lang="en-US" altLang="ja-JP" sz="3300" b="1" i="1" dirty="0">
                <a:solidFill>
                  <a:prstClr val="black"/>
                </a:solidFill>
                <a:latin typeface="Enterprise" charset="0"/>
                <a:ea typeface="Enterprise" charset="0"/>
                <a:cs typeface="Enterprise" charset="0"/>
              </a:rPr>
              <a:t>ocket </a:t>
            </a:r>
            <a:br>
              <a:rPr lang="en-US" altLang="ja-JP" sz="3300" b="1" i="1" dirty="0">
                <a:solidFill>
                  <a:prstClr val="black"/>
                </a:solidFill>
                <a:latin typeface="Enterprise" charset="0"/>
                <a:ea typeface="Enterprise" charset="0"/>
                <a:cs typeface="Enterprise" charset="0"/>
              </a:rPr>
            </a:br>
            <a:r>
              <a:rPr lang="en-US" altLang="ja-JP" sz="3300" b="1" i="1" dirty="0">
                <a:solidFill>
                  <a:srgbClr val="051F90"/>
                </a:solidFill>
                <a:latin typeface="Enterprise" charset="0"/>
                <a:ea typeface="Enterprise" charset="0"/>
                <a:cs typeface="Enterprise" charset="0"/>
              </a:rPr>
              <a:t>C</a:t>
            </a:r>
            <a:r>
              <a:rPr lang="en-US" altLang="ja-JP" sz="3300" b="1" i="1" dirty="0">
                <a:solidFill>
                  <a:prstClr val="black"/>
                </a:solidFill>
                <a:latin typeface="Enterprise" charset="0"/>
                <a:ea typeface="Enterprise" charset="0"/>
                <a:cs typeface="Enterprise" charset="0"/>
              </a:rPr>
              <a:t>ompetition </a:t>
            </a:r>
            <a:r>
              <a:rPr lang="en-US" altLang="ja-JP" sz="3300" b="1" i="1" dirty="0">
                <a:solidFill>
                  <a:srgbClr val="051F90"/>
                </a:solidFill>
                <a:latin typeface="Enterprise" charset="0"/>
                <a:ea typeface="Enterprise" charset="0"/>
                <a:cs typeface="Enterprise" charset="0"/>
              </a:rPr>
              <a:t>2</a:t>
            </a:r>
            <a:r>
              <a:rPr lang="en-US" altLang="ja-JP" sz="3300" b="1" i="1" dirty="0">
                <a:solidFill>
                  <a:srgbClr val="072490"/>
                </a:solidFill>
                <a:latin typeface="Enterprise" charset="0"/>
                <a:ea typeface="Enterprise" charset="0"/>
                <a:cs typeface="Enterprise" charset="0"/>
              </a:rPr>
              <a:t>0</a:t>
            </a:r>
            <a:r>
              <a:rPr lang="en-US" altLang="ja-JP" sz="3300" b="1" i="1" dirty="0">
                <a:solidFill>
                  <a:srgbClr val="051F90"/>
                </a:solidFill>
                <a:latin typeface="Enterprise" charset="0"/>
                <a:ea typeface="Enterprise" charset="0"/>
                <a:cs typeface="Enterprise" charset="0"/>
              </a:rPr>
              <a:t>20</a:t>
            </a:r>
            <a:r>
              <a:rPr lang="ja-JP" altLang="en-US" sz="3300" b="1" i="1">
                <a:solidFill>
                  <a:srgbClr val="051F90"/>
                </a:solidFill>
                <a:latin typeface="Enterprise" charset="0"/>
                <a:ea typeface="Enterprise" charset="0"/>
                <a:cs typeface="Enterprise" charset="0"/>
              </a:rPr>
              <a:t> </a:t>
            </a:r>
            <a:r>
              <a:rPr lang="en-US" altLang="ja-JP" sz="1800" b="1" i="1" dirty="0">
                <a:solidFill>
                  <a:prstClr val="black"/>
                </a:solidFill>
                <a:latin typeface="Enterprise" charset="0"/>
                <a:ea typeface="Enterprise" charset="0"/>
                <a:cs typeface="Enterprise" charset="0"/>
              </a:rPr>
              <a:t> Online</a:t>
            </a:r>
            <a:endParaRPr lang="ja-JP" altLang="en-US" sz="5400" dirty="0"/>
          </a:p>
        </p:txBody>
      </p:sp>
      <p:sp>
        <p:nvSpPr>
          <p:cNvPr id="3" name="字幕 2">
            <a:extLst>
              <a:ext uri="{FF2B5EF4-FFF2-40B4-BE49-F238E27FC236}">
                <a16:creationId xmlns:a16="http://schemas.microsoft.com/office/drawing/2014/main" id="{63B74E29-D173-8C4E-9A33-9ABA071AF3AB}"/>
              </a:ext>
            </a:extLst>
          </p:cNvPr>
          <p:cNvSpPr>
            <a:spLocks noGrp="1"/>
          </p:cNvSpPr>
          <p:nvPr>
            <p:ph type="subTitle" idx="1"/>
          </p:nvPr>
        </p:nvSpPr>
        <p:spPr>
          <a:xfrm>
            <a:off x="1524000" y="4159977"/>
            <a:ext cx="9144000" cy="1655762"/>
          </a:xfrm>
        </p:spPr>
        <p:txBody>
          <a:bodyPr>
            <a:normAutofit/>
          </a:bodyPr>
          <a:lstStyle/>
          <a:p>
            <a:r>
              <a:rPr kumimoji="1" lang="ja-JP" altLang="en-US" sz="2800"/>
              <a:t>東海大学チャレンジセンターチャレンジプロジェクト</a:t>
            </a:r>
            <a:endParaRPr kumimoji="1" lang="en-US" altLang="ja-JP" sz="2800" dirty="0"/>
          </a:p>
          <a:p>
            <a:r>
              <a:rPr lang="en-US" altLang="ja-JP" sz="2800" dirty="0"/>
              <a:t>Tokai Dream Space Team</a:t>
            </a:r>
            <a:endParaRPr kumimoji="1" lang="en-US" altLang="ja-JP" sz="2800" dirty="0"/>
          </a:p>
        </p:txBody>
      </p:sp>
      <p:sp>
        <p:nvSpPr>
          <p:cNvPr id="2" name="日付プレースホルダー 1">
            <a:extLst>
              <a:ext uri="{FF2B5EF4-FFF2-40B4-BE49-F238E27FC236}">
                <a16:creationId xmlns:a16="http://schemas.microsoft.com/office/drawing/2014/main" id="{45902C25-7819-F04B-AEBC-DFF05A680C33}"/>
              </a:ext>
            </a:extLst>
          </p:cNvPr>
          <p:cNvSpPr>
            <a:spLocks noGrp="1"/>
          </p:cNvSpPr>
          <p:nvPr>
            <p:ph type="dt" sz="half" idx="10"/>
          </p:nvPr>
        </p:nvSpPr>
        <p:spPr/>
        <p:txBody>
          <a:bodyPr/>
          <a:lstStyle/>
          <a:p>
            <a:fld id="{BFF892B8-9C95-1B45-BD4D-D159C65CEA0D}" type="datetime1">
              <a:rPr kumimoji="1" lang="ja-JP" altLang="en-US" smtClean="0"/>
              <a:t>2020/11/22</a:t>
            </a:fld>
            <a:endParaRPr kumimoji="1" lang="ja-JP" altLang="en-US"/>
          </a:p>
        </p:txBody>
      </p:sp>
      <p:sp>
        <p:nvSpPr>
          <p:cNvPr id="5" name="フッター プレースホルダー 4">
            <a:extLst>
              <a:ext uri="{FF2B5EF4-FFF2-40B4-BE49-F238E27FC236}">
                <a16:creationId xmlns:a16="http://schemas.microsoft.com/office/drawing/2014/main" id="{8F7618ED-0278-3D45-8F80-A5E4EE1F2257}"/>
              </a:ext>
            </a:extLst>
          </p:cNvPr>
          <p:cNvSpPr>
            <a:spLocks noGrp="1"/>
          </p:cNvSpPr>
          <p:nvPr>
            <p:ph type="ftr" sz="quarter" idx="11"/>
          </p:nvPr>
        </p:nvSpPr>
        <p:spPr/>
        <p:txBody>
          <a:bodyPr/>
          <a:lstStyle/>
          <a:p>
            <a:r>
              <a:rPr lang="en-US" altLang="ja-JP"/>
              <a:t>Copyright (C) 2020 Tokai Dream Space Team All Rights Reserved.</a:t>
            </a:r>
            <a:endParaRPr lang="ja-JP" altLang="en-US"/>
          </a:p>
        </p:txBody>
      </p:sp>
      <p:sp>
        <p:nvSpPr>
          <p:cNvPr id="6" name="スライド番号プレースホルダー 5">
            <a:extLst>
              <a:ext uri="{FF2B5EF4-FFF2-40B4-BE49-F238E27FC236}">
                <a16:creationId xmlns:a16="http://schemas.microsoft.com/office/drawing/2014/main" id="{A873B976-247A-594B-8999-F43A1F4E15F4}"/>
              </a:ext>
            </a:extLst>
          </p:cNvPr>
          <p:cNvSpPr>
            <a:spLocks noGrp="1"/>
          </p:cNvSpPr>
          <p:nvPr>
            <p:ph type="sldNum" sz="quarter" idx="12"/>
          </p:nvPr>
        </p:nvSpPr>
        <p:spPr/>
        <p:txBody>
          <a:bodyPr/>
          <a:lstStyle/>
          <a:p>
            <a:fld id="{DCBA4D0A-12E5-B948-A3D0-490B7F9FFB4B}" type="slidenum">
              <a:rPr kumimoji="1" lang="ja-JP" altLang="en-US" smtClean="0"/>
              <a:t>1</a:t>
            </a:fld>
            <a:endParaRPr kumimoji="1" lang="ja-JP" altLang="en-US"/>
          </a:p>
        </p:txBody>
      </p:sp>
    </p:spTree>
    <p:extLst>
      <p:ext uri="{BB962C8B-B14F-4D97-AF65-F5344CB8AC3E}">
        <p14:creationId xmlns:p14="http://schemas.microsoft.com/office/powerpoint/2010/main" val="3777186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FF72AE-BD9B-9440-8F7F-86D9E2711085}"/>
              </a:ext>
            </a:extLst>
          </p:cNvPr>
          <p:cNvSpPr>
            <a:spLocks noGrp="1"/>
          </p:cNvSpPr>
          <p:nvPr>
            <p:ph type="title"/>
          </p:nvPr>
        </p:nvSpPr>
        <p:spPr/>
        <p:txBody>
          <a:bodyPr>
            <a:normAutofit/>
          </a:bodyPr>
          <a:lstStyle/>
          <a:p>
            <a:r>
              <a:rPr lang="en-US" altLang="ja-JP" b="1" dirty="0">
                <a:solidFill>
                  <a:srgbClr val="072490"/>
                </a:solidFill>
                <a:latin typeface="+mj-ea"/>
              </a:rPr>
              <a:t>Cisco</a:t>
            </a:r>
            <a:r>
              <a:rPr lang="ja-JP" altLang="en-US" b="1">
                <a:solidFill>
                  <a:srgbClr val="072490"/>
                </a:solidFill>
                <a:latin typeface="+mj-ea"/>
              </a:rPr>
              <a:t> </a:t>
            </a:r>
            <a:r>
              <a:rPr lang="en-US" altLang="ja-JP" b="1" dirty="0" err="1">
                <a:solidFill>
                  <a:srgbClr val="072490"/>
                </a:solidFill>
                <a:latin typeface="+mj-ea"/>
              </a:rPr>
              <a:t>Webex</a:t>
            </a:r>
            <a:r>
              <a:rPr lang="ja-JP" altLang="en-US" b="1">
                <a:solidFill>
                  <a:srgbClr val="072490"/>
                </a:solidFill>
                <a:latin typeface="+mj-ea"/>
              </a:rPr>
              <a:t> </a:t>
            </a:r>
            <a:r>
              <a:rPr lang="en-US" altLang="ja-JP" b="1" dirty="0">
                <a:solidFill>
                  <a:srgbClr val="072490"/>
                </a:solidFill>
                <a:latin typeface="+mj-ea"/>
              </a:rPr>
              <a:t>Teams</a:t>
            </a:r>
            <a:r>
              <a:rPr lang="ja-JP" altLang="en-US" b="1">
                <a:solidFill>
                  <a:srgbClr val="072490"/>
                </a:solidFill>
                <a:latin typeface="+mj-ea"/>
              </a:rPr>
              <a:t>について</a:t>
            </a:r>
            <a:endParaRPr kumimoji="1" lang="ja-JP" altLang="en-US" b="1">
              <a:solidFill>
                <a:srgbClr val="072490"/>
              </a:solidFill>
              <a:latin typeface="+mj-ea"/>
            </a:endParaRPr>
          </a:p>
        </p:txBody>
      </p:sp>
      <p:sp>
        <p:nvSpPr>
          <p:cNvPr id="3" name="コンテンツ プレースホルダー 2">
            <a:extLst>
              <a:ext uri="{FF2B5EF4-FFF2-40B4-BE49-F238E27FC236}">
                <a16:creationId xmlns:a16="http://schemas.microsoft.com/office/drawing/2014/main" id="{C1508AAE-EFB6-904B-BFA0-F2098B1557F5}"/>
              </a:ext>
            </a:extLst>
          </p:cNvPr>
          <p:cNvSpPr txBox="1">
            <a:spLocks/>
          </p:cNvSpPr>
          <p:nvPr/>
        </p:nvSpPr>
        <p:spPr>
          <a:xfrm>
            <a:off x="1" y="989815"/>
            <a:ext cx="12192000" cy="561837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20000"/>
              </a:lnSpc>
            </a:pPr>
            <a:r>
              <a:rPr lang="ja-JP" altLang="en-US"/>
              <a:t>概要</a:t>
            </a:r>
            <a:endParaRPr lang="en-US" altLang="ja-JP" dirty="0"/>
          </a:p>
          <a:p>
            <a:pPr lvl="1">
              <a:lnSpc>
                <a:spcPct val="120000"/>
              </a:lnSpc>
            </a:pPr>
            <a:r>
              <a:rPr lang="en-US" altLang="ja-JP" dirty="0"/>
              <a:t>Cisco</a:t>
            </a:r>
            <a:r>
              <a:rPr lang="ja-JP" altLang="en-US"/>
              <a:t> </a:t>
            </a:r>
            <a:r>
              <a:rPr lang="en-US" altLang="ja-JP" dirty="0" err="1"/>
              <a:t>Webex</a:t>
            </a:r>
            <a:r>
              <a:rPr lang="en-US" altLang="ja-JP" dirty="0"/>
              <a:t> Teams</a:t>
            </a:r>
            <a:r>
              <a:rPr lang="ja-JP" altLang="en-US"/>
              <a:t>は登録者以外は閲覧不可能なチャットツールです。</a:t>
            </a:r>
            <a:endParaRPr lang="en-US" altLang="ja-JP" dirty="0"/>
          </a:p>
          <a:p>
            <a:pPr>
              <a:lnSpc>
                <a:spcPct val="120000"/>
              </a:lnSpc>
            </a:pPr>
            <a:r>
              <a:rPr lang="ja-JP" altLang="en-US"/>
              <a:t>登録後入って頂くスペースについて</a:t>
            </a:r>
            <a:endParaRPr lang="en-US" altLang="ja-JP" dirty="0"/>
          </a:p>
          <a:p>
            <a:pPr lvl="1">
              <a:lnSpc>
                <a:spcPct val="120000"/>
              </a:lnSpc>
              <a:buFont typeface="Wingdings" pitchFamily="2" charset="2"/>
              <a:buChar char="Ø"/>
            </a:pPr>
            <a:r>
              <a:rPr lang="ja-JP" altLang="en-US"/>
              <a:t>一般</a:t>
            </a:r>
            <a:endParaRPr lang="en-US" altLang="ja-JP" dirty="0"/>
          </a:p>
          <a:p>
            <a:pPr lvl="2">
              <a:lnSpc>
                <a:spcPct val="120000"/>
              </a:lnSpc>
            </a:pPr>
            <a:r>
              <a:rPr lang="en-US" altLang="ja-JP" dirty="0"/>
              <a:t>TDST</a:t>
            </a:r>
            <a:r>
              <a:rPr lang="ja-JP" altLang="en-US"/>
              <a:t>から皆様への全体アナウンスのスペース</a:t>
            </a:r>
            <a:endParaRPr lang="en-US" altLang="ja-JP" dirty="0"/>
          </a:p>
          <a:p>
            <a:pPr lvl="1">
              <a:lnSpc>
                <a:spcPct val="120000"/>
              </a:lnSpc>
              <a:buFont typeface="Wingdings" pitchFamily="2" charset="2"/>
              <a:buChar char="Ø"/>
            </a:pPr>
            <a:r>
              <a:rPr lang="ja-JP" altLang="en-US"/>
              <a:t>競技資料配布</a:t>
            </a:r>
            <a:endParaRPr lang="en-US" altLang="ja-JP" dirty="0"/>
          </a:p>
          <a:p>
            <a:pPr lvl="2">
              <a:lnSpc>
                <a:spcPct val="120000"/>
              </a:lnSpc>
            </a:pPr>
            <a:r>
              <a:rPr lang="en-US" altLang="ja-JP" dirty="0"/>
              <a:t>TDST</a:t>
            </a:r>
            <a:r>
              <a:rPr lang="ja-JP" altLang="en-US"/>
              <a:t>から皆様へ必要な資料を配布するスペース</a:t>
            </a:r>
            <a:endParaRPr lang="en-US" altLang="ja-JP" dirty="0"/>
          </a:p>
          <a:p>
            <a:pPr lvl="1">
              <a:lnSpc>
                <a:spcPct val="120000"/>
              </a:lnSpc>
              <a:buFont typeface="Wingdings" pitchFamily="2" charset="2"/>
              <a:buChar char="Ø"/>
            </a:pPr>
            <a:r>
              <a:rPr lang="ja-JP" altLang="en-US"/>
              <a:t>開発資料提出</a:t>
            </a:r>
            <a:endParaRPr lang="en-US" altLang="ja-JP" dirty="0"/>
          </a:p>
          <a:p>
            <a:pPr lvl="2">
              <a:lnSpc>
                <a:spcPct val="120000"/>
              </a:lnSpc>
            </a:pPr>
            <a:r>
              <a:rPr lang="ja-JP" altLang="en-US"/>
              <a:t>ミッション申請書、打ち上げ動画の提出スペース</a:t>
            </a:r>
            <a:endParaRPr lang="en-US" altLang="ja-JP" dirty="0"/>
          </a:p>
          <a:p>
            <a:pPr lvl="1">
              <a:lnSpc>
                <a:spcPct val="120000"/>
              </a:lnSpc>
              <a:buFont typeface="Wingdings" pitchFamily="2" charset="2"/>
              <a:buChar char="Ø"/>
            </a:pPr>
            <a:r>
              <a:rPr lang="ja-JP" altLang="en-US"/>
              <a:t>質疑応答</a:t>
            </a:r>
            <a:endParaRPr lang="en-US" altLang="ja-JP" dirty="0"/>
          </a:p>
          <a:p>
            <a:pPr lvl="2">
              <a:lnSpc>
                <a:spcPct val="120000"/>
              </a:lnSpc>
            </a:pPr>
            <a:r>
              <a:rPr lang="en-US" altLang="ja-JP" dirty="0"/>
              <a:t>TDST</a:t>
            </a:r>
            <a:r>
              <a:rPr lang="ja-JP" altLang="en-US"/>
              <a:t>への質問用のスペース</a:t>
            </a:r>
            <a:endParaRPr lang="en-US" altLang="ja-JP" dirty="0"/>
          </a:p>
        </p:txBody>
      </p:sp>
      <p:sp>
        <p:nvSpPr>
          <p:cNvPr id="4" name="日付プレースホルダー 3">
            <a:extLst>
              <a:ext uri="{FF2B5EF4-FFF2-40B4-BE49-F238E27FC236}">
                <a16:creationId xmlns:a16="http://schemas.microsoft.com/office/drawing/2014/main" id="{FA4D6218-F2DA-5D4B-BB7C-4E1A3B7E8D9B}"/>
              </a:ext>
            </a:extLst>
          </p:cNvPr>
          <p:cNvSpPr>
            <a:spLocks noGrp="1"/>
          </p:cNvSpPr>
          <p:nvPr>
            <p:ph type="dt" sz="half" idx="10"/>
          </p:nvPr>
        </p:nvSpPr>
        <p:spPr/>
        <p:txBody>
          <a:bodyPr/>
          <a:lstStyle/>
          <a:p>
            <a:fld id="{28E58398-6BE2-9C4C-87AD-A75A1B5BD635}" type="datetime1">
              <a:rPr kumimoji="1" lang="ja-JP" altLang="en-US" smtClean="0"/>
              <a:t>2020/11/22</a:t>
            </a:fld>
            <a:endParaRPr kumimoji="1" lang="ja-JP" altLang="en-US"/>
          </a:p>
        </p:txBody>
      </p:sp>
      <p:sp>
        <p:nvSpPr>
          <p:cNvPr id="5" name="フッター プレースホルダー 4">
            <a:extLst>
              <a:ext uri="{FF2B5EF4-FFF2-40B4-BE49-F238E27FC236}">
                <a16:creationId xmlns:a16="http://schemas.microsoft.com/office/drawing/2014/main" id="{AF2D4462-1FF3-1D43-A51D-0CA4014DF9C5}"/>
              </a:ext>
            </a:extLst>
          </p:cNvPr>
          <p:cNvSpPr>
            <a:spLocks noGrp="1"/>
          </p:cNvSpPr>
          <p:nvPr>
            <p:ph type="ftr" sz="quarter" idx="11"/>
          </p:nvPr>
        </p:nvSpPr>
        <p:spPr/>
        <p:txBody>
          <a:bodyPr/>
          <a:lstStyle/>
          <a:p>
            <a:r>
              <a:rPr lang="en-US" altLang="ja-JP"/>
              <a:t>Copyright (C) 2020 Tokai Dream Space Team All Rights Reserved.</a:t>
            </a:r>
            <a:endParaRPr lang="ja-JP" altLang="en-US"/>
          </a:p>
        </p:txBody>
      </p:sp>
      <p:sp>
        <p:nvSpPr>
          <p:cNvPr id="6" name="スライド番号プレースホルダー 5">
            <a:extLst>
              <a:ext uri="{FF2B5EF4-FFF2-40B4-BE49-F238E27FC236}">
                <a16:creationId xmlns:a16="http://schemas.microsoft.com/office/drawing/2014/main" id="{449845C1-F227-7A47-898F-A345DEB218A6}"/>
              </a:ext>
            </a:extLst>
          </p:cNvPr>
          <p:cNvSpPr>
            <a:spLocks noGrp="1"/>
          </p:cNvSpPr>
          <p:nvPr>
            <p:ph type="sldNum" sz="quarter" idx="12"/>
          </p:nvPr>
        </p:nvSpPr>
        <p:spPr/>
        <p:txBody>
          <a:bodyPr/>
          <a:lstStyle/>
          <a:p>
            <a:fld id="{DCBA4D0A-12E5-B948-A3D0-490B7F9FFB4B}" type="slidenum">
              <a:rPr kumimoji="1" lang="ja-JP" altLang="en-US" smtClean="0"/>
              <a:t>10</a:t>
            </a:fld>
            <a:endParaRPr kumimoji="1" lang="ja-JP" altLang="en-US"/>
          </a:p>
        </p:txBody>
      </p:sp>
    </p:spTree>
    <p:extLst>
      <p:ext uri="{BB962C8B-B14F-4D97-AF65-F5344CB8AC3E}">
        <p14:creationId xmlns:p14="http://schemas.microsoft.com/office/powerpoint/2010/main" val="68924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A13CBA-8258-BD48-AFF8-50140A8501B9}"/>
              </a:ext>
            </a:extLst>
          </p:cNvPr>
          <p:cNvSpPr>
            <a:spLocks noGrp="1"/>
          </p:cNvSpPr>
          <p:nvPr>
            <p:ph type="title"/>
          </p:nvPr>
        </p:nvSpPr>
        <p:spPr/>
        <p:txBody>
          <a:bodyPr/>
          <a:lstStyle/>
          <a:p>
            <a:r>
              <a:rPr lang="en-US" altLang="ja-JP" b="1" dirty="0">
                <a:solidFill>
                  <a:srgbClr val="072490"/>
                </a:solidFill>
                <a:latin typeface="+mj-ea"/>
              </a:rPr>
              <a:t>Cisco</a:t>
            </a:r>
            <a:r>
              <a:rPr lang="ja-JP" altLang="en-US" b="1">
                <a:solidFill>
                  <a:srgbClr val="072490"/>
                </a:solidFill>
                <a:latin typeface="+mj-ea"/>
              </a:rPr>
              <a:t> </a:t>
            </a:r>
            <a:r>
              <a:rPr lang="en-US" altLang="ja-JP" b="1" dirty="0" err="1">
                <a:solidFill>
                  <a:srgbClr val="072490"/>
                </a:solidFill>
                <a:latin typeface="+mj-ea"/>
              </a:rPr>
              <a:t>Webex</a:t>
            </a:r>
            <a:r>
              <a:rPr lang="ja-JP" altLang="en-US" b="1">
                <a:solidFill>
                  <a:srgbClr val="072490"/>
                </a:solidFill>
                <a:latin typeface="+mj-ea"/>
              </a:rPr>
              <a:t> </a:t>
            </a:r>
            <a:r>
              <a:rPr lang="en-US" altLang="ja-JP" b="1" dirty="0">
                <a:solidFill>
                  <a:srgbClr val="072490"/>
                </a:solidFill>
                <a:latin typeface="+mj-ea"/>
              </a:rPr>
              <a:t>Teams</a:t>
            </a:r>
            <a:r>
              <a:rPr lang="ja-JP" altLang="en-US" b="1">
                <a:solidFill>
                  <a:srgbClr val="072490"/>
                </a:solidFill>
                <a:latin typeface="+mj-ea"/>
              </a:rPr>
              <a:t>の登録方法</a:t>
            </a:r>
            <a:endParaRPr kumimoji="1" lang="ja-JP" altLang="en-US" b="1">
              <a:solidFill>
                <a:srgbClr val="072490"/>
              </a:solidFill>
            </a:endParaRPr>
          </a:p>
        </p:txBody>
      </p:sp>
      <p:sp>
        <p:nvSpPr>
          <p:cNvPr id="6" name="日付プレースホルダー 5">
            <a:extLst>
              <a:ext uri="{FF2B5EF4-FFF2-40B4-BE49-F238E27FC236}">
                <a16:creationId xmlns:a16="http://schemas.microsoft.com/office/drawing/2014/main" id="{A5A75B6F-6616-5840-BBC6-8A7E676C7FEE}"/>
              </a:ext>
            </a:extLst>
          </p:cNvPr>
          <p:cNvSpPr>
            <a:spLocks noGrp="1"/>
          </p:cNvSpPr>
          <p:nvPr>
            <p:ph type="dt" sz="half" idx="10"/>
          </p:nvPr>
        </p:nvSpPr>
        <p:spPr/>
        <p:txBody>
          <a:bodyPr/>
          <a:lstStyle/>
          <a:p>
            <a:fld id="{11FD9CD7-0D4D-0A4F-B609-FC58556A3E22}" type="datetime1">
              <a:rPr kumimoji="1" lang="ja-JP" altLang="en-US" smtClean="0"/>
              <a:t>2020/11/22</a:t>
            </a:fld>
            <a:endParaRPr kumimoji="1" lang="ja-JP" altLang="en-US"/>
          </a:p>
        </p:txBody>
      </p:sp>
      <p:sp>
        <p:nvSpPr>
          <p:cNvPr id="7" name="フッター プレースホルダー 6">
            <a:extLst>
              <a:ext uri="{FF2B5EF4-FFF2-40B4-BE49-F238E27FC236}">
                <a16:creationId xmlns:a16="http://schemas.microsoft.com/office/drawing/2014/main" id="{6C20F3E1-E5D9-134C-A745-60FDA6C9E29D}"/>
              </a:ext>
            </a:extLst>
          </p:cNvPr>
          <p:cNvSpPr>
            <a:spLocks noGrp="1"/>
          </p:cNvSpPr>
          <p:nvPr>
            <p:ph type="ftr" sz="quarter" idx="11"/>
          </p:nvPr>
        </p:nvSpPr>
        <p:spPr/>
        <p:txBody>
          <a:bodyPr/>
          <a:lstStyle/>
          <a:p>
            <a:r>
              <a:rPr lang="en-US" altLang="ja-JP"/>
              <a:t>Copyright (C) 2020 Tokai Dream Space Team All Rights Reserved.</a:t>
            </a:r>
            <a:endParaRPr lang="ja-JP" altLang="en-US"/>
          </a:p>
        </p:txBody>
      </p:sp>
      <p:sp>
        <p:nvSpPr>
          <p:cNvPr id="8" name="スライド番号プレースホルダー 7">
            <a:extLst>
              <a:ext uri="{FF2B5EF4-FFF2-40B4-BE49-F238E27FC236}">
                <a16:creationId xmlns:a16="http://schemas.microsoft.com/office/drawing/2014/main" id="{19D0DDA8-616E-4141-B53F-C4918A889E17}"/>
              </a:ext>
            </a:extLst>
          </p:cNvPr>
          <p:cNvSpPr>
            <a:spLocks noGrp="1"/>
          </p:cNvSpPr>
          <p:nvPr>
            <p:ph type="sldNum" sz="quarter" idx="12"/>
          </p:nvPr>
        </p:nvSpPr>
        <p:spPr/>
        <p:txBody>
          <a:bodyPr/>
          <a:lstStyle/>
          <a:p>
            <a:fld id="{DCBA4D0A-12E5-B948-A3D0-490B7F9FFB4B}" type="slidenum">
              <a:rPr kumimoji="1" lang="ja-JP" altLang="en-US" smtClean="0"/>
              <a:t>11</a:t>
            </a:fld>
            <a:endParaRPr kumimoji="1" lang="ja-JP" altLang="en-US"/>
          </a:p>
        </p:txBody>
      </p:sp>
      <p:sp>
        <p:nvSpPr>
          <p:cNvPr id="4" name="テキスト ボックス 3">
            <a:extLst>
              <a:ext uri="{FF2B5EF4-FFF2-40B4-BE49-F238E27FC236}">
                <a16:creationId xmlns:a16="http://schemas.microsoft.com/office/drawing/2014/main" id="{CF7C997F-FC2C-2A4A-9C41-90F562FFAD97}"/>
              </a:ext>
            </a:extLst>
          </p:cNvPr>
          <p:cNvSpPr txBox="1"/>
          <p:nvPr/>
        </p:nvSpPr>
        <p:spPr>
          <a:xfrm>
            <a:off x="4294916" y="1760407"/>
            <a:ext cx="2277333" cy="400110"/>
          </a:xfrm>
          <a:prstGeom prst="rect">
            <a:avLst/>
          </a:prstGeom>
          <a:noFill/>
          <a:ln>
            <a:solidFill>
              <a:schemeClr val="tx1"/>
            </a:solidFill>
          </a:ln>
        </p:spPr>
        <p:txBody>
          <a:bodyPr wrap="square" rtlCol="0">
            <a:spAutoFit/>
          </a:bodyPr>
          <a:lstStyle/>
          <a:p>
            <a:pPr algn="ctr"/>
            <a:r>
              <a:rPr kumimoji="1" lang="ja-JP" altLang="en-US" sz="2000"/>
              <a:t>ニックネーム可</a:t>
            </a:r>
          </a:p>
        </p:txBody>
      </p:sp>
      <p:sp>
        <p:nvSpPr>
          <p:cNvPr id="9" name="右中かっこ 8">
            <a:extLst>
              <a:ext uri="{FF2B5EF4-FFF2-40B4-BE49-F238E27FC236}">
                <a16:creationId xmlns:a16="http://schemas.microsoft.com/office/drawing/2014/main" id="{6F48836D-BEA4-FD4A-8429-8E871BBE0D45}"/>
              </a:ext>
            </a:extLst>
          </p:cNvPr>
          <p:cNvSpPr/>
          <p:nvPr/>
        </p:nvSpPr>
        <p:spPr>
          <a:xfrm>
            <a:off x="3800475" y="1614487"/>
            <a:ext cx="336810" cy="705475"/>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pic>
        <p:nvPicPr>
          <p:cNvPr id="10" name="Picture 4">
            <a:extLst>
              <a:ext uri="{FF2B5EF4-FFF2-40B4-BE49-F238E27FC236}">
                <a16:creationId xmlns:a16="http://schemas.microsoft.com/office/drawing/2014/main" id="{77765FF4-AA21-9D44-9553-B98EF2F9EF39}"/>
              </a:ext>
            </a:extLst>
          </p:cNvPr>
          <p:cNvPicPr>
            <a:picLocks noChangeAspect="1"/>
          </p:cNvPicPr>
          <p:nvPr/>
        </p:nvPicPr>
        <p:blipFill rotWithShape="1">
          <a:blip r:embed="rId2">
            <a:extLst>
              <a:ext uri="{28A0092B-C50C-407E-A947-70E740481C1C}">
                <a14:useLocalDpi xmlns:a14="http://schemas.microsoft.com/office/drawing/2010/main" val="0"/>
              </a:ext>
            </a:extLst>
          </a:blip>
          <a:srcRect t="792" r="-289" b="33952"/>
          <a:stretch/>
        </p:blipFill>
        <p:spPr>
          <a:xfrm>
            <a:off x="8424212" y="3357563"/>
            <a:ext cx="2862914" cy="3235752"/>
          </a:xfrm>
          <a:prstGeom prst="rect">
            <a:avLst/>
          </a:prstGeom>
          <a:ln>
            <a:solidFill>
              <a:schemeClr val="tx1"/>
            </a:solidFill>
          </a:ln>
        </p:spPr>
      </p:pic>
      <p:cxnSp>
        <p:nvCxnSpPr>
          <p:cNvPr id="12" name="直線矢印コネクタ 11">
            <a:extLst>
              <a:ext uri="{FF2B5EF4-FFF2-40B4-BE49-F238E27FC236}">
                <a16:creationId xmlns:a16="http://schemas.microsoft.com/office/drawing/2014/main" id="{51A69BF1-F2F6-6848-8093-EAA9B9BCD058}"/>
              </a:ext>
            </a:extLst>
          </p:cNvPr>
          <p:cNvCxnSpPr>
            <a:cxnSpLocks/>
          </p:cNvCxnSpPr>
          <p:nvPr/>
        </p:nvCxnSpPr>
        <p:spPr>
          <a:xfrm>
            <a:off x="4957763" y="4114800"/>
            <a:ext cx="3871911" cy="1185864"/>
          </a:xfrm>
          <a:prstGeom prst="straightConnector1">
            <a:avLst/>
          </a:prstGeom>
          <a:ln w="69850">
            <a:tailEnd type="triangle"/>
          </a:ln>
        </p:spPr>
        <p:style>
          <a:lnRef idx="2">
            <a:schemeClr val="accent2"/>
          </a:lnRef>
          <a:fillRef idx="0">
            <a:schemeClr val="accent2"/>
          </a:fillRef>
          <a:effectRef idx="1">
            <a:schemeClr val="accent2"/>
          </a:effectRef>
          <a:fontRef idx="minor">
            <a:schemeClr val="tx1"/>
          </a:fontRef>
        </p:style>
      </p:cxnSp>
      <p:sp>
        <p:nvSpPr>
          <p:cNvPr id="11" name="テキスト ボックス 10">
            <a:extLst>
              <a:ext uri="{FF2B5EF4-FFF2-40B4-BE49-F238E27FC236}">
                <a16:creationId xmlns:a16="http://schemas.microsoft.com/office/drawing/2014/main" id="{01FEDB43-E9C3-9A4D-918A-AE88E25C39C4}"/>
              </a:ext>
            </a:extLst>
          </p:cNvPr>
          <p:cNvSpPr txBox="1"/>
          <p:nvPr/>
        </p:nvSpPr>
        <p:spPr>
          <a:xfrm>
            <a:off x="-1" y="1209622"/>
            <a:ext cx="8443913" cy="3416320"/>
          </a:xfrm>
          <a:prstGeom prst="rect">
            <a:avLst/>
          </a:prstGeom>
          <a:noFill/>
        </p:spPr>
        <p:txBody>
          <a:bodyPr wrap="square" rtlCol="0">
            <a:spAutoFit/>
          </a:bodyPr>
          <a:lstStyle/>
          <a:p>
            <a:pPr marL="285750" indent="-285750">
              <a:buFont typeface="Wingdings" pitchFamily="2" charset="2"/>
              <a:buChar char="l"/>
            </a:pPr>
            <a:r>
              <a:rPr kumimoji="1" lang="ja-JP" altLang="en-US" sz="2400"/>
              <a:t>登録方法</a:t>
            </a:r>
            <a:endParaRPr kumimoji="1" lang="en-US" altLang="ja-JP" sz="2400" dirty="0"/>
          </a:p>
          <a:p>
            <a:pPr marL="971550" lvl="1" indent="-514350">
              <a:buFont typeface="+mj-lt"/>
              <a:buAutoNum type="arabicPeriod"/>
            </a:pPr>
            <a:r>
              <a:rPr kumimoji="1" lang="ja-JP" altLang="en-US" sz="2400"/>
              <a:t>チーム代表者氏名</a:t>
            </a:r>
            <a:endParaRPr kumimoji="1" lang="en-US" altLang="ja-JP" sz="2400" dirty="0"/>
          </a:p>
          <a:p>
            <a:pPr marL="971550" lvl="1" indent="-514350">
              <a:buFont typeface="+mj-lt"/>
              <a:buAutoNum type="arabicPeriod"/>
            </a:pPr>
            <a:r>
              <a:rPr kumimoji="1" lang="ja-JP" altLang="en-US" sz="2400"/>
              <a:t>チームメンバー氏名</a:t>
            </a:r>
            <a:endParaRPr kumimoji="1" lang="en-US" altLang="ja-JP" sz="2400" dirty="0"/>
          </a:p>
          <a:p>
            <a:pPr marL="971550" lvl="1" indent="-514350">
              <a:buFont typeface="+mj-lt"/>
              <a:buAutoNum type="arabicPeriod"/>
            </a:pPr>
            <a:r>
              <a:rPr lang="en-US" altLang="ja-JP" sz="2400" dirty="0"/>
              <a:t>Cisco</a:t>
            </a:r>
            <a:r>
              <a:rPr lang="ja-JP" altLang="en-US" sz="2400"/>
              <a:t> </a:t>
            </a:r>
            <a:r>
              <a:rPr lang="en-US" altLang="ja-JP" sz="2400" dirty="0" err="1"/>
              <a:t>Webex</a:t>
            </a:r>
            <a:r>
              <a:rPr lang="en-US" altLang="ja-JP" sz="2400" dirty="0"/>
              <a:t> Teams</a:t>
            </a:r>
            <a:r>
              <a:rPr lang="ja-JP" altLang="en-US" sz="2400"/>
              <a:t>登録用のメールアドレスを</a:t>
            </a:r>
            <a:endParaRPr lang="en-US" altLang="ja-JP" sz="2400" dirty="0"/>
          </a:p>
          <a:p>
            <a:pPr marL="971550" lvl="1" indent="-514350">
              <a:buFont typeface="+mj-lt"/>
              <a:buAutoNum type="arabicPeriod"/>
            </a:pPr>
            <a:r>
              <a:rPr lang="ja-JP" altLang="en-US" sz="2400"/>
              <a:t>１つチーム（全員分でも可）</a:t>
            </a:r>
            <a:r>
              <a:rPr kumimoji="1" lang="ja-JP" altLang="en-US" sz="2400"/>
              <a:t>以上を明記の上、</a:t>
            </a:r>
            <a:r>
              <a:rPr kumimoji="1" lang="en" altLang="ja-JP" sz="2400" dirty="0">
                <a:hlinkClick r:id="rId3"/>
              </a:rPr>
              <a:t>tdst.official@gmail.com</a:t>
            </a:r>
            <a:r>
              <a:rPr kumimoji="1" lang="ja-JP" altLang="en-US" sz="2400"/>
              <a:t>宛にメールを送ってください。</a:t>
            </a:r>
            <a:endParaRPr kumimoji="1" lang="en-US" altLang="ja-JP" sz="2400" dirty="0"/>
          </a:p>
          <a:p>
            <a:pPr marL="971550" lvl="1" indent="-514350">
              <a:buFont typeface="+mj-lt"/>
              <a:buAutoNum type="arabicPeriod"/>
            </a:pPr>
            <a:r>
              <a:rPr kumimoji="1" lang="en-US" altLang="ja-JP" sz="2400" dirty="0"/>
              <a:t>Cisco </a:t>
            </a:r>
            <a:r>
              <a:rPr kumimoji="1" lang="en-US" altLang="ja-JP" sz="2400" dirty="0" err="1"/>
              <a:t>Webex</a:t>
            </a:r>
            <a:r>
              <a:rPr kumimoji="1" lang="en-US" altLang="ja-JP" sz="2400" dirty="0"/>
              <a:t> Teams</a:t>
            </a:r>
            <a:r>
              <a:rPr kumimoji="1" lang="ja-JP" altLang="en-US" sz="2400"/>
              <a:t>をインストールします。</a:t>
            </a:r>
            <a:endParaRPr kumimoji="1" lang="en-US" altLang="ja-JP" sz="2400" dirty="0"/>
          </a:p>
          <a:p>
            <a:pPr marL="971550" lvl="1" indent="-514350">
              <a:buFont typeface="+mj-lt"/>
              <a:buAutoNum type="arabicPeriod"/>
            </a:pPr>
            <a:r>
              <a:rPr kumimoji="1" lang="ja-JP" altLang="en-US" sz="2400"/>
              <a:t>「</a:t>
            </a:r>
            <a:r>
              <a:rPr kumimoji="1" lang="en-US" altLang="ja-JP" sz="2400" u="sng" dirty="0">
                <a:solidFill>
                  <a:schemeClr val="accent2"/>
                </a:solidFill>
              </a:rPr>
              <a:t>(</a:t>
            </a:r>
            <a:r>
              <a:rPr kumimoji="1" lang="ja-JP" altLang="en-US" sz="2400" u="sng">
                <a:solidFill>
                  <a:schemeClr val="accent2"/>
                </a:solidFill>
              </a:rPr>
              <a:t>勤務先の</a:t>
            </a:r>
            <a:r>
              <a:rPr kumimoji="1" lang="en-US" altLang="ja-JP" sz="2400" u="sng" dirty="0">
                <a:solidFill>
                  <a:schemeClr val="accent2"/>
                </a:solidFill>
              </a:rPr>
              <a:t>)</a:t>
            </a:r>
            <a:r>
              <a:rPr kumimoji="1" lang="ja-JP" altLang="en-US" sz="2400" u="sng">
                <a:solidFill>
                  <a:schemeClr val="accent2"/>
                </a:solidFill>
              </a:rPr>
              <a:t>メールアドレス</a:t>
            </a:r>
            <a:r>
              <a:rPr kumimoji="1" lang="ja-JP" altLang="en-US" sz="2400"/>
              <a:t>」の欄に登録するメールアドレスを入力します。</a:t>
            </a:r>
            <a:endParaRPr kumimoji="1" lang="en-US" altLang="ja-JP" sz="2400" dirty="0"/>
          </a:p>
        </p:txBody>
      </p:sp>
    </p:spTree>
    <p:extLst>
      <p:ext uri="{BB962C8B-B14F-4D97-AF65-F5344CB8AC3E}">
        <p14:creationId xmlns:p14="http://schemas.microsoft.com/office/powerpoint/2010/main" val="1634911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B0CB50-5D5E-6F43-84B9-831C00B50295}"/>
              </a:ext>
            </a:extLst>
          </p:cNvPr>
          <p:cNvSpPr>
            <a:spLocks noGrp="1"/>
          </p:cNvSpPr>
          <p:nvPr>
            <p:ph type="title"/>
          </p:nvPr>
        </p:nvSpPr>
        <p:spPr/>
        <p:txBody>
          <a:bodyPr/>
          <a:lstStyle/>
          <a:p>
            <a:r>
              <a:rPr lang="ja-JP" altLang="en-US" b="1">
                <a:solidFill>
                  <a:srgbClr val="072490"/>
                </a:solidFill>
              </a:rPr>
              <a:t>開発について</a:t>
            </a:r>
            <a:endParaRPr kumimoji="1" lang="ja-JP" altLang="en-US" b="1">
              <a:solidFill>
                <a:srgbClr val="072490"/>
              </a:solidFill>
            </a:endParaRPr>
          </a:p>
        </p:txBody>
      </p:sp>
      <p:sp>
        <p:nvSpPr>
          <p:cNvPr id="3" name="テキスト ボックス 2">
            <a:extLst>
              <a:ext uri="{FF2B5EF4-FFF2-40B4-BE49-F238E27FC236}">
                <a16:creationId xmlns:a16="http://schemas.microsoft.com/office/drawing/2014/main" id="{76B8DFAC-2AF7-3945-9B0D-6F9C297B063D}"/>
              </a:ext>
            </a:extLst>
          </p:cNvPr>
          <p:cNvSpPr txBox="1"/>
          <p:nvPr/>
        </p:nvSpPr>
        <p:spPr>
          <a:xfrm>
            <a:off x="0" y="3357563"/>
            <a:ext cx="12192000" cy="1569660"/>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3200"/>
              <a:t>開発物</a:t>
            </a:r>
            <a:endParaRPr kumimoji="1" lang="en-US" altLang="ja-JP" sz="3200" dirty="0"/>
          </a:p>
          <a:p>
            <a:pPr marL="742950" lvl="1" indent="-285750">
              <a:buFont typeface="Wingdings" pitchFamily="2" charset="2"/>
              <a:buChar char="Ø"/>
            </a:pPr>
            <a:r>
              <a:rPr kumimoji="1" lang="ja-JP" altLang="en-US" sz="3200"/>
              <a:t>ミッション機器</a:t>
            </a:r>
            <a:endParaRPr kumimoji="1" lang="en-US" altLang="ja-JP" sz="3200" dirty="0"/>
          </a:p>
          <a:p>
            <a:pPr marL="742950" lvl="1" indent="-285750">
              <a:buFont typeface="Wingdings" pitchFamily="2" charset="2"/>
              <a:buChar char="Ø"/>
            </a:pPr>
            <a:r>
              <a:rPr kumimoji="1" lang="ja-JP" altLang="en-US" sz="3200"/>
              <a:t>ロケット本体（</a:t>
            </a:r>
            <a:r>
              <a:rPr kumimoji="1" lang="en-US" altLang="ja-JP" sz="3200" dirty="0"/>
              <a:t>1</a:t>
            </a:r>
            <a:r>
              <a:rPr kumimoji="1" lang="ja-JP" altLang="en-US" sz="3200"/>
              <a:t>連のみ）</a:t>
            </a:r>
          </a:p>
        </p:txBody>
      </p:sp>
      <p:sp>
        <p:nvSpPr>
          <p:cNvPr id="4" name="テキスト ボックス 3">
            <a:extLst>
              <a:ext uri="{FF2B5EF4-FFF2-40B4-BE49-F238E27FC236}">
                <a16:creationId xmlns:a16="http://schemas.microsoft.com/office/drawing/2014/main" id="{28AE881D-B791-6E4F-87FE-2529DB9C4FC8}"/>
              </a:ext>
            </a:extLst>
          </p:cNvPr>
          <p:cNvSpPr txBox="1"/>
          <p:nvPr/>
        </p:nvSpPr>
        <p:spPr>
          <a:xfrm>
            <a:off x="0" y="1628775"/>
            <a:ext cx="10508974" cy="1077218"/>
          </a:xfrm>
          <a:prstGeom prst="rect">
            <a:avLst/>
          </a:prstGeom>
          <a:noFill/>
        </p:spPr>
        <p:txBody>
          <a:bodyPr wrap="square" rtlCol="0">
            <a:spAutoFit/>
          </a:bodyPr>
          <a:lstStyle/>
          <a:p>
            <a:pPr marL="457200" indent="-457200">
              <a:buFont typeface="Arial" panose="020B0604020202020204" pitchFamily="34" charset="0"/>
              <a:buChar char="•"/>
            </a:pPr>
            <a:r>
              <a:rPr kumimoji="1" lang="en-US" altLang="ja-JP" sz="3200" dirty="0"/>
              <a:t>YouTube</a:t>
            </a:r>
            <a:r>
              <a:rPr kumimoji="1" lang="ja-JP" altLang="en-US" sz="3200"/>
              <a:t>を見ながら開発を進める</a:t>
            </a:r>
            <a:endParaRPr kumimoji="1" lang="en-US" altLang="ja-JP" sz="3200" dirty="0"/>
          </a:p>
          <a:p>
            <a:pPr algn="ctr"/>
            <a:endParaRPr kumimoji="1" lang="ja-JP" altLang="en-US" sz="3200"/>
          </a:p>
        </p:txBody>
      </p:sp>
      <p:sp>
        <p:nvSpPr>
          <p:cNvPr id="5" name="日付プレースホルダー 4">
            <a:extLst>
              <a:ext uri="{FF2B5EF4-FFF2-40B4-BE49-F238E27FC236}">
                <a16:creationId xmlns:a16="http://schemas.microsoft.com/office/drawing/2014/main" id="{9A83F698-C998-234A-BCA9-9DFE66046D20}"/>
              </a:ext>
            </a:extLst>
          </p:cNvPr>
          <p:cNvSpPr>
            <a:spLocks noGrp="1"/>
          </p:cNvSpPr>
          <p:nvPr>
            <p:ph type="dt" sz="half" idx="10"/>
          </p:nvPr>
        </p:nvSpPr>
        <p:spPr/>
        <p:txBody>
          <a:bodyPr/>
          <a:lstStyle/>
          <a:p>
            <a:fld id="{5805BF46-E62D-7B45-823B-15E1192BECDA}" type="datetime1">
              <a:rPr kumimoji="1" lang="ja-JP" altLang="en-US" smtClean="0"/>
              <a:t>2020/11/22</a:t>
            </a:fld>
            <a:endParaRPr kumimoji="1" lang="ja-JP" altLang="en-US"/>
          </a:p>
        </p:txBody>
      </p:sp>
      <p:sp>
        <p:nvSpPr>
          <p:cNvPr id="6" name="フッター プレースホルダー 5">
            <a:extLst>
              <a:ext uri="{FF2B5EF4-FFF2-40B4-BE49-F238E27FC236}">
                <a16:creationId xmlns:a16="http://schemas.microsoft.com/office/drawing/2014/main" id="{6C636744-4C9B-9940-903E-96E781306EF8}"/>
              </a:ext>
            </a:extLst>
          </p:cNvPr>
          <p:cNvSpPr>
            <a:spLocks noGrp="1"/>
          </p:cNvSpPr>
          <p:nvPr>
            <p:ph type="ftr" sz="quarter" idx="11"/>
          </p:nvPr>
        </p:nvSpPr>
        <p:spPr/>
        <p:txBody>
          <a:bodyPr/>
          <a:lstStyle/>
          <a:p>
            <a:r>
              <a:rPr lang="en-US" altLang="ja-JP"/>
              <a:t>Copyright (C) 2020 Tokai Dream Space Team All Rights Reserved.</a:t>
            </a:r>
            <a:endParaRPr lang="ja-JP" altLang="en-US"/>
          </a:p>
        </p:txBody>
      </p:sp>
      <p:sp>
        <p:nvSpPr>
          <p:cNvPr id="7" name="スライド番号プレースホルダー 6">
            <a:extLst>
              <a:ext uri="{FF2B5EF4-FFF2-40B4-BE49-F238E27FC236}">
                <a16:creationId xmlns:a16="http://schemas.microsoft.com/office/drawing/2014/main" id="{A9A766AB-D7B6-2F46-8AB3-3F751098B319}"/>
              </a:ext>
            </a:extLst>
          </p:cNvPr>
          <p:cNvSpPr>
            <a:spLocks noGrp="1"/>
          </p:cNvSpPr>
          <p:nvPr>
            <p:ph type="sldNum" sz="quarter" idx="12"/>
          </p:nvPr>
        </p:nvSpPr>
        <p:spPr/>
        <p:txBody>
          <a:bodyPr/>
          <a:lstStyle/>
          <a:p>
            <a:fld id="{DCBA4D0A-12E5-B948-A3D0-490B7F9FFB4B}" type="slidenum">
              <a:rPr kumimoji="1" lang="ja-JP" altLang="en-US" smtClean="0"/>
              <a:t>12</a:t>
            </a:fld>
            <a:endParaRPr kumimoji="1" lang="ja-JP" altLang="en-US"/>
          </a:p>
        </p:txBody>
      </p:sp>
    </p:spTree>
    <p:extLst>
      <p:ext uri="{BB962C8B-B14F-4D97-AF65-F5344CB8AC3E}">
        <p14:creationId xmlns:p14="http://schemas.microsoft.com/office/powerpoint/2010/main" val="60863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95D5F4-7E9D-1E4B-8C7F-47519C4C7FB1}"/>
              </a:ext>
            </a:extLst>
          </p:cNvPr>
          <p:cNvSpPr>
            <a:spLocks noGrp="1"/>
          </p:cNvSpPr>
          <p:nvPr>
            <p:ph type="title"/>
          </p:nvPr>
        </p:nvSpPr>
        <p:spPr/>
        <p:txBody>
          <a:bodyPr/>
          <a:lstStyle/>
          <a:p>
            <a:r>
              <a:rPr kumimoji="1" lang="en-US" altLang="ja-JP" b="1" dirty="0">
                <a:solidFill>
                  <a:srgbClr val="072490"/>
                </a:solidFill>
                <a:latin typeface="+mj-ea"/>
              </a:rPr>
              <a:t>TDST</a:t>
            </a:r>
            <a:r>
              <a:rPr lang="ja-JP" altLang="en-US" b="1">
                <a:solidFill>
                  <a:srgbClr val="072490"/>
                </a:solidFill>
                <a:latin typeface="+mj-ea"/>
              </a:rPr>
              <a:t>の</a:t>
            </a:r>
            <a:r>
              <a:rPr kumimoji="1" lang="en-US" altLang="ja-JP" b="1" dirty="0">
                <a:solidFill>
                  <a:srgbClr val="072490"/>
                </a:solidFill>
                <a:latin typeface="+mj-ea"/>
              </a:rPr>
              <a:t>YouTube</a:t>
            </a:r>
            <a:r>
              <a:rPr lang="ja-JP" altLang="en-US" b="1">
                <a:solidFill>
                  <a:srgbClr val="072490"/>
                </a:solidFill>
                <a:latin typeface="+mj-ea"/>
              </a:rPr>
              <a:t>投稿</a:t>
            </a:r>
            <a:r>
              <a:rPr kumimoji="1" lang="ja-JP" altLang="en-US" b="1">
                <a:solidFill>
                  <a:srgbClr val="072490"/>
                </a:solidFill>
                <a:latin typeface="+mj-ea"/>
              </a:rPr>
              <a:t>動画</a:t>
            </a:r>
          </a:p>
        </p:txBody>
      </p:sp>
      <p:sp>
        <p:nvSpPr>
          <p:cNvPr id="3" name="日付プレースホルダー 2">
            <a:extLst>
              <a:ext uri="{FF2B5EF4-FFF2-40B4-BE49-F238E27FC236}">
                <a16:creationId xmlns:a16="http://schemas.microsoft.com/office/drawing/2014/main" id="{A98FA97C-FD2E-E640-8F0B-93AADAA5978B}"/>
              </a:ext>
            </a:extLst>
          </p:cNvPr>
          <p:cNvSpPr>
            <a:spLocks noGrp="1"/>
          </p:cNvSpPr>
          <p:nvPr>
            <p:ph type="dt" sz="half" idx="10"/>
          </p:nvPr>
        </p:nvSpPr>
        <p:spPr/>
        <p:txBody>
          <a:bodyPr/>
          <a:lstStyle/>
          <a:p>
            <a:fld id="{5958441C-A282-A14E-980A-7F1E6C1426D7}" type="datetime1">
              <a:rPr kumimoji="1" lang="ja-JP" altLang="en-US" smtClean="0"/>
              <a:t>2020/11/22</a:t>
            </a:fld>
            <a:endParaRPr kumimoji="1" lang="ja-JP" altLang="en-US"/>
          </a:p>
        </p:txBody>
      </p:sp>
      <p:sp>
        <p:nvSpPr>
          <p:cNvPr id="4" name="フッター プレースホルダー 3">
            <a:extLst>
              <a:ext uri="{FF2B5EF4-FFF2-40B4-BE49-F238E27FC236}">
                <a16:creationId xmlns:a16="http://schemas.microsoft.com/office/drawing/2014/main" id="{F4BCF08A-3749-1B41-89D5-66D304E34363}"/>
              </a:ext>
            </a:extLst>
          </p:cNvPr>
          <p:cNvSpPr>
            <a:spLocks noGrp="1"/>
          </p:cNvSpPr>
          <p:nvPr>
            <p:ph type="ftr" sz="quarter" idx="11"/>
          </p:nvPr>
        </p:nvSpPr>
        <p:spPr/>
        <p:txBody>
          <a:bodyPr/>
          <a:lstStyle/>
          <a:p>
            <a:r>
              <a:rPr lang="en-US" altLang="ja-JP"/>
              <a:t>Copyright (C) 2020 Tokai Dream Space Team All Rights Reserved.</a:t>
            </a:r>
            <a:endParaRPr lang="ja-JP" altLang="en-US"/>
          </a:p>
        </p:txBody>
      </p:sp>
      <p:sp>
        <p:nvSpPr>
          <p:cNvPr id="5" name="スライド番号プレースホルダー 4">
            <a:extLst>
              <a:ext uri="{FF2B5EF4-FFF2-40B4-BE49-F238E27FC236}">
                <a16:creationId xmlns:a16="http://schemas.microsoft.com/office/drawing/2014/main" id="{72D9E356-AC0B-5A44-A5C2-4BF94C3F3542}"/>
              </a:ext>
            </a:extLst>
          </p:cNvPr>
          <p:cNvSpPr>
            <a:spLocks noGrp="1"/>
          </p:cNvSpPr>
          <p:nvPr>
            <p:ph type="sldNum" sz="quarter" idx="12"/>
          </p:nvPr>
        </p:nvSpPr>
        <p:spPr/>
        <p:txBody>
          <a:bodyPr/>
          <a:lstStyle/>
          <a:p>
            <a:fld id="{DCBA4D0A-12E5-B948-A3D0-490B7F9FFB4B}" type="slidenum">
              <a:rPr kumimoji="1" lang="ja-JP" altLang="en-US" smtClean="0"/>
              <a:t>13</a:t>
            </a:fld>
            <a:endParaRPr kumimoji="1" lang="ja-JP" altLang="en-US"/>
          </a:p>
        </p:txBody>
      </p:sp>
      <p:sp>
        <p:nvSpPr>
          <p:cNvPr id="6" name="テキスト ボックス 5">
            <a:extLst>
              <a:ext uri="{FF2B5EF4-FFF2-40B4-BE49-F238E27FC236}">
                <a16:creationId xmlns:a16="http://schemas.microsoft.com/office/drawing/2014/main" id="{93D6A7E0-1C08-9042-9BFA-C0EB50F656B3}"/>
              </a:ext>
            </a:extLst>
          </p:cNvPr>
          <p:cNvSpPr txBox="1"/>
          <p:nvPr/>
        </p:nvSpPr>
        <p:spPr>
          <a:xfrm>
            <a:off x="0" y="1237785"/>
            <a:ext cx="12192000" cy="1200329"/>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2400"/>
              <a:t>動画投稿</a:t>
            </a:r>
            <a:endParaRPr kumimoji="1" lang="en-US" altLang="ja-JP" sz="2400" dirty="0"/>
          </a:p>
          <a:p>
            <a:pPr marL="719138" indent="-354013">
              <a:buFont typeface="Wingdings" pitchFamily="2" charset="2"/>
              <a:buChar char="Ø"/>
              <a:tabLst>
                <a:tab pos="300038" algn="l"/>
              </a:tabLst>
            </a:pPr>
            <a:r>
              <a:rPr kumimoji="1" lang="en-US" altLang="ja-JP" sz="2400" dirty="0"/>
              <a:t>11</a:t>
            </a:r>
            <a:r>
              <a:rPr kumimoji="1" lang="ja-JP" altLang="en-US" sz="2400"/>
              <a:t>月</a:t>
            </a:r>
            <a:r>
              <a:rPr kumimoji="1" lang="en-US" altLang="ja-JP" sz="2400" dirty="0"/>
              <a:t>24</a:t>
            </a:r>
            <a:r>
              <a:rPr kumimoji="1" lang="ja-JP" altLang="en-US" sz="2400"/>
              <a:t>日（火）</a:t>
            </a:r>
            <a:r>
              <a:rPr kumimoji="1" lang="en-US" altLang="ja-JP" sz="2400" dirty="0"/>
              <a:t>〜1</a:t>
            </a:r>
            <a:r>
              <a:rPr kumimoji="1" lang="ja-JP" altLang="en-US" sz="2400"/>
              <a:t>月</a:t>
            </a:r>
            <a:r>
              <a:rPr kumimoji="1" lang="en-US" altLang="ja-JP" sz="2400" dirty="0"/>
              <a:t>29</a:t>
            </a:r>
            <a:r>
              <a:rPr kumimoji="1" lang="ja-JP" altLang="en-US" sz="2400"/>
              <a:t>日（金）</a:t>
            </a:r>
            <a:endParaRPr kumimoji="1" lang="en-US" altLang="ja-JP" sz="2400" dirty="0"/>
          </a:p>
          <a:p>
            <a:r>
              <a:rPr kumimoji="1" lang="ja-JP" altLang="en-US" sz="2400"/>
              <a:t>　　　平日は毎日投稿（土日は休み）</a:t>
            </a:r>
          </a:p>
        </p:txBody>
      </p:sp>
      <p:sp>
        <p:nvSpPr>
          <p:cNvPr id="7" name="テキスト ボックス 6">
            <a:extLst>
              <a:ext uri="{FF2B5EF4-FFF2-40B4-BE49-F238E27FC236}">
                <a16:creationId xmlns:a16="http://schemas.microsoft.com/office/drawing/2014/main" id="{C50246B2-7C76-0C40-94BA-43002254E2CF}"/>
              </a:ext>
            </a:extLst>
          </p:cNvPr>
          <p:cNvSpPr txBox="1"/>
          <p:nvPr/>
        </p:nvSpPr>
        <p:spPr>
          <a:xfrm>
            <a:off x="0" y="3100039"/>
            <a:ext cx="12192000" cy="3046988"/>
          </a:xfrm>
          <a:prstGeom prst="rect">
            <a:avLst/>
          </a:prstGeom>
          <a:noFill/>
        </p:spPr>
        <p:txBody>
          <a:bodyPr wrap="square" rtlCol="0">
            <a:spAutoFit/>
          </a:bodyPr>
          <a:lstStyle/>
          <a:p>
            <a:r>
              <a:rPr kumimoji="1" lang="ja-JP" altLang="en-US" sz="2400"/>
              <a:t>＜動画内容＞</a:t>
            </a:r>
            <a:endParaRPr kumimoji="1" lang="en-US" altLang="ja-JP" sz="2400" dirty="0"/>
          </a:p>
          <a:p>
            <a:pPr marL="285750" indent="-285750">
              <a:buFont typeface="Arial" panose="020B0604020202020204" pitchFamily="34" charset="0"/>
              <a:buChar char="•"/>
            </a:pPr>
            <a:r>
              <a:rPr kumimoji="1" lang="ja-JP" altLang="en-US" sz="2400"/>
              <a:t>競技説明</a:t>
            </a:r>
            <a:endParaRPr kumimoji="1" lang="en-US" altLang="ja-JP" sz="2400" dirty="0"/>
          </a:p>
          <a:p>
            <a:pPr marL="285750" indent="-285750">
              <a:buFont typeface="Arial" panose="020B0604020202020204" pitchFamily="34" charset="0"/>
              <a:buChar char="•"/>
            </a:pPr>
            <a:r>
              <a:rPr kumimoji="1" lang="en-US" altLang="ja-JP" sz="2400" dirty="0" err="1"/>
              <a:t>micro:bit</a:t>
            </a:r>
            <a:r>
              <a:rPr kumimoji="1" lang="ja-JP" altLang="en-US" sz="2400"/>
              <a:t>紹介</a:t>
            </a:r>
            <a:endParaRPr kumimoji="1" lang="en-US" altLang="ja-JP" sz="2400" dirty="0"/>
          </a:p>
          <a:p>
            <a:pPr marL="285750" indent="-285750">
              <a:buFont typeface="Arial" panose="020B0604020202020204" pitchFamily="34" charset="0"/>
              <a:buChar char="•"/>
            </a:pPr>
            <a:r>
              <a:rPr kumimoji="1" lang="ja-JP" altLang="en-US" sz="2400"/>
              <a:t>初級編</a:t>
            </a:r>
            <a:endParaRPr kumimoji="1" lang="en-US" altLang="ja-JP" sz="2400" dirty="0"/>
          </a:p>
          <a:p>
            <a:pPr marL="742950" lvl="1" indent="-285750">
              <a:buFont typeface="Wingdings" pitchFamily="2" charset="2"/>
              <a:buChar char="Ø"/>
            </a:pPr>
            <a:r>
              <a:rPr kumimoji="1" lang="ja-JP" altLang="en-US" sz="2400"/>
              <a:t>ペットボトルロケットの作り方</a:t>
            </a:r>
            <a:endParaRPr kumimoji="1" lang="en-US" altLang="ja-JP" sz="2400" dirty="0"/>
          </a:p>
          <a:p>
            <a:pPr marL="742950" lvl="1" indent="-285750">
              <a:buFont typeface="Wingdings" pitchFamily="2" charset="2"/>
              <a:buChar char="Ø"/>
            </a:pPr>
            <a:r>
              <a:rPr kumimoji="1" lang="en-US" altLang="ja-JP" sz="2400" dirty="0" err="1"/>
              <a:t>micro:bit</a:t>
            </a:r>
            <a:r>
              <a:rPr kumimoji="1" lang="ja-JP" altLang="en-US" sz="2400"/>
              <a:t>を</a:t>
            </a:r>
            <a:r>
              <a:rPr kumimoji="1" lang="en-US" altLang="ja-JP" sz="2400" dirty="0" err="1"/>
              <a:t>microsoftmake</a:t>
            </a:r>
            <a:r>
              <a:rPr kumimoji="1" lang="ja-JP" altLang="en-US" sz="2400"/>
              <a:t>コードでプログラミング</a:t>
            </a:r>
            <a:endParaRPr kumimoji="1" lang="en-US" altLang="ja-JP" sz="2400" dirty="0"/>
          </a:p>
          <a:p>
            <a:pPr marL="285750" indent="-285750">
              <a:buFont typeface="Arial" panose="020B0604020202020204" pitchFamily="34" charset="0"/>
              <a:buChar char="•"/>
            </a:pPr>
            <a:r>
              <a:rPr kumimoji="1" lang="ja-JP" altLang="en-US" sz="2400"/>
              <a:t>上級編</a:t>
            </a:r>
            <a:endParaRPr kumimoji="1" lang="en-US" altLang="ja-JP" sz="2400" dirty="0"/>
          </a:p>
          <a:p>
            <a:pPr marL="742950" lvl="1" indent="-285750">
              <a:buFont typeface="Wingdings" pitchFamily="2" charset="2"/>
              <a:buChar char="Ø"/>
            </a:pPr>
            <a:r>
              <a:rPr kumimoji="1" lang="ja-JP" altLang="en-US" sz="2400"/>
              <a:t>上級編動画では、</a:t>
            </a:r>
            <a:r>
              <a:rPr kumimoji="1" lang="en-US" altLang="ja-JP" sz="2400" dirty="0" err="1"/>
              <a:t>micro:bit</a:t>
            </a:r>
            <a:r>
              <a:rPr kumimoji="1" lang="ja-JP" altLang="en-US" sz="2400"/>
              <a:t>を</a:t>
            </a:r>
            <a:r>
              <a:rPr kumimoji="1" lang="en-US" altLang="ja-JP" sz="2400" dirty="0"/>
              <a:t>Python</a:t>
            </a:r>
            <a:r>
              <a:rPr kumimoji="1" lang="ja-JP" altLang="en-US" sz="2400"/>
              <a:t>でプログラミング</a:t>
            </a:r>
            <a:endParaRPr kumimoji="1" lang="en-US" altLang="ja-JP" dirty="0"/>
          </a:p>
        </p:txBody>
      </p:sp>
    </p:spTree>
    <p:extLst>
      <p:ext uri="{BB962C8B-B14F-4D97-AF65-F5344CB8AC3E}">
        <p14:creationId xmlns:p14="http://schemas.microsoft.com/office/powerpoint/2010/main" val="3332775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4B22F3-0173-1B4B-A18C-13FE2E06FD13}"/>
              </a:ext>
            </a:extLst>
          </p:cNvPr>
          <p:cNvSpPr>
            <a:spLocks noGrp="1"/>
          </p:cNvSpPr>
          <p:nvPr>
            <p:ph type="title"/>
          </p:nvPr>
        </p:nvSpPr>
        <p:spPr/>
        <p:txBody>
          <a:bodyPr/>
          <a:lstStyle/>
          <a:p>
            <a:r>
              <a:rPr lang="ja-JP" altLang="en-US" b="1">
                <a:solidFill>
                  <a:srgbClr val="072490"/>
                </a:solidFill>
              </a:rPr>
              <a:t>開発物①ミッション機器</a:t>
            </a:r>
            <a:endParaRPr kumimoji="1" lang="ja-JP" altLang="en-US" b="1">
              <a:solidFill>
                <a:srgbClr val="072490"/>
              </a:solidFill>
            </a:endParaRPr>
          </a:p>
        </p:txBody>
      </p:sp>
      <p:sp>
        <p:nvSpPr>
          <p:cNvPr id="4" name="テキスト ボックス 3">
            <a:extLst>
              <a:ext uri="{FF2B5EF4-FFF2-40B4-BE49-F238E27FC236}">
                <a16:creationId xmlns:a16="http://schemas.microsoft.com/office/drawing/2014/main" id="{D9226A57-0CF5-E147-B281-F0CCDD2684F4}"/>
              </a:ext>
            </a:extLst>
          </p:cNvPr>
          <p:cNvSpPr txBox="1"/>
          <p:nvPr/>
        </p:nvSpPr>
        <p:spPr>
          <a:xfrm>
            <a:off x="0" y="1645197"/>
            <a:ext cx="12192000" cy="1569660"/>
          </a:xfrm>
          <a:prstGeom prst="rect">
            <a:avLst/>
          </a:prstGeom>
          <a:noFill/>
        </p:spPr>
        <p:txBody>
          <a:bodyPr wrap="square" rtlCol="0">
            <a:spAutoFit/>
          </a:bodyPr>
          <a:lstStyle/>
          <a:p>
            <a:r>
              <a:rPr kumimoji="1" lang="ja-JP" altLang="en-US" sz="3200"/>
              <a:t>使用マイコン→</a:t>
            </a:r>
            <a:r>
              <a:rPr kumimoji="1" lang="en-US" altLang="ja-JP" sz="3200" dirty="0" err="1"/>
              <a:t>micro:bit</a:t>
            </a:r>
            <a:r>
              <a:rPr kumimoji="1" lang="ja-JP" altLang="en-US" sz="3200"/>
              <a:t>（</a:t>
            </a:r>
            <a:r>
              <a:rPr kumimoji="1" lang="en-US" altLang="ja-JP" sz="3200" dirty="0" err="1"/>
              <a:t>micro:bit</a:t>
            </a:r>
            <a:r>
              <a:rPr kumimoji="1" lang="ja-JP" altLang="en-US" sz="3200"/>
              <a:t>以外のマイコンは使用不可）</a:t>
            </a:r>
            <a:endParaRPr kumimoji="1" lang="en-US" altLang="ja-JP" sz="3200" dirty="0"/>
          </a:p>
          <a:p>
            <a:r>
              <a:rPr kumimoji="1" lang="ja-JP" altLang="en-US" sz="3200"/>
              <a:t>搭載する電子部品は各自でご用意ください</a:t>
            </a:r>
            <a:endParaRPr kumimoji="1" lang="en-US" altLang="ja-JP" sz="3200" dirty="0"/>
          </a:p>
          <a:p>
            <a:r>
              <a:rPr kumimoji="1" lang="ja-JP" altLang="en-US" sz="3200"/>
              <a:t>開発は各自のパソコンを用いてください</a:t>
            </a:r>
          </a:p>
        </p:txBody>
      </p:sp>
      <p:sp>
        <p:nvSpPr>
          <p:cNvPr id="5" name="テキスト ボックス 4">
            <a:extLst>
              <a:ext uri="{FF2B5EF4-FFF2-40B4-BE49-F238E27FC236}">
                <a16:creationId xmlns:a16="http://schemas.microsoft.com/office/drawing/2014/main" id="{66DBF029-0220-6441-96B7-2A5930370DF9}"/>
              </a:ext>
            </a:extLst>
          </p:cNvPr>
          <p:cNvSpPr txBox="1"/>
          <p:nvPr/>
        </p:nvSpPr>
        <p:spPr>
          <a:xfrm>
            <a:off x="0" y="3922645"/>
            <a:ext cx="12192000" cy="2246769"/>
          </a:xfrm>
          <a:prstGeom prst="rect">
            <a:avLst/>
          </a:prstGeom>
          <a:noFill/>
        </p:spPr>
        <p:txBody>
          <a:bodyPr wrap="square" rtlCol="0">
            <a:spAutoFit/>
          </a:bodyPr>
          <a:lstStyle/>
          <a:p>
            <a:r>
              <a:rPr kumimoji="1" lang="ja-JP" altLang="en-US" sz="2800"/>
              <a:t>＜</a:t>
            </a:r>
            <a:r>
              <a:rPr kumimoji="1" lang="en-US" altLang="ja-JP" sz="2800" dirty="0" err="1"/>
              <a:t>YouTube,TDST</a:t>
            </a:r>
            <a:r>
              <a:rPr kumimoji="1" lang="ja-JP" altLang="en-US" sz="2800"/>
              <a:t>チャンネルの</a:t>
            </a:r>
            <a:r>
              <a:rPr kumimoji="1" lang="en-US" altLang="ja-JP" sz="2800" dirty="0" err="1"/>
              <a:t>micro:bit</a:t>
            </a:r>
            <a:r>
              <a:rPr kumimoji="1" lang="ja-JP" altLang="en-US" sz="2800"/>
              <a:t>動画＞</a:t>
            </a:r>
            <a:endParaRPr kumimoji="1" lang="en-US" altLang="ja-JP" sz="2800" dirty="0"/>
          </a:p>
          <a:p>
            <a:pPr marL="457200" indent="-457200">
              <a:buFont typeface="Arial" panose="020B0604020202020204" pitchFamily="34" charset="0"/>
              <a:buChar char="•"/>
            </a:pPr>
            <a:r>
              <a:rPr kumimoji="1" lang="en-US" altLang="ja-JP" sz="2800" dirty="0"/>
              <a:t>YouTube</a:t>
            </a:r>
            <a:r>
              <a:rPr kumimoji="1" lang="ja-JP" altLang="en-US" sz="2800"/>
              <a:t>動画内では、</a:t>
            </a:r>
            <a:r>
              <a:rPr kumimoji="1" lang="en-US" altLang="ja-JP" sz="2800" dirty="0" err="1"/>
              <a:t>micro:bit</a:t>
            </a:r>
            <a:r>
              <a:rPr kumimoji="1" lang="ja-JP" altLang="en-US" sz="2800"/>
              <a:t>使用</a:t>
            </a:r>
            <a:endParaRPr kumimoji="1" lang="en-US" altLang="ja-JP" sz="2800" dirty="0"/>
          </a:p>
          <a:p>
            <a:pPr marL="457200" indent="-457200">
              <a:buFont typeface="Arial" panose="020B0604020202020204" pitchFamily="34" charset="0"/>
              <a:buChar char="•"/>
            </a:pPr>
            <a:r>
              <a:rPr kumimoji="1" lang="en-US" altLang="ja-JP" sz="2800" dirty="0" err="1"/>
              <a:t>micro:bit</a:t>
            </a:r>
            <a:r>
              <a:rPr kumimoji="1" lang="ja-JP" altLang="en-US" sz="2800"/>
              <a:t>紹介動画が</a:t>
            </a:r>
            <a:r>
              <a:rPr kumimoji="1" lang="en-US" altLang="ja-JP" sz="2800" dirty="0"/>
              <a:t>15</a:t>
            </a:r>
            <a:r>
              <a:rPr kumimoji="1" lang="ja-JP" altLang="en-US" sz="2800"/>
              <a:t>本</a:t>
            </a:r>
            <a:endParaRPr kumimoji="1" lang="en-US" altLang="ja-JP" sz="2800" dirty="0"/>
          </a:p>
          <a:p>
            <a:pPr marL="457200" indent="-457200">
              <a:buFont typeface="Arial" panose="020B0604020202020204" pitchFamily="34" charset="0"/>
              <a:buChar char="•"/>
            </a:pPr>
            <a:r>
              <a:rPr kumimoji="1" lang="ja-JP" altLang="en-US" sz="2800"/>
              <a:t>初級編動画では、</a:t>
            </a:r>
            <a:r>
              <a:rPr kumimoji="1" lang="en-US" altLang="ja-JP" sz="2800" dirty="0" err="1"/>
              <a:t>micro:bit</a:t>
            </a:r>
            <a:r>
              <a:rPr kumimoji="1" lang="ja-JP" altLang="en-US" sz="2800"/>
              <a:t>を</a:t>
            </a:r>
            <a:r>
              <a:rPr kumimoji="1" lang="en-US" altLang="ja-JP" sz="2800" dirty="0" err="1"/>
              <a:t>microsoftmake</a:t>
            </a:r>
            <a:r>
              <a:rPr kumimoji="1" lang="ja-JP" altLang="en-US" sz="2800"/>
              <a:t>コードでプログラミング</a:t>
            </a:r>
            <a:endParaRPr kumimoji="1" lang="en-US" altLang="ja-JP" sz="2800" dirty="0"/>
          </a:p>
          <a:p>
            <a:pPr marL="457200" indent="-457200">
              <a:buFont typeface="Arial" panose="020B0604020202020204" pitchFamily="34" charset="0"/>
              <a:buChar char="•"/>
            </a:pPr>
            <a:r>
              <a:rPr kumimoji="1" lang="ja-JP" altLang="en-US" sz="2800"/>
              <a:t>上級編動画では、</a:t>
            </a:r>
            <a:r>
              <a:rPr kumimoji="1" lang="en-US" altLang="ja-JP" sz="2800" dirty="0" err="1"/>
              <a:t>micro:bit</a:t>
            </a:r>
            <a:r>
              <a:rPr kumimoji="1" lang="ja-JP" altLang="en-US" sz="2800"/>
              <a:t>を</a:t>
            </a:r>
            <a:r>
              <a:rPr kumimoji="1" lang="en-US" altLang="ja-JP" sz="2800" dirty="0"/>
              <a:t>Python</a:t>
            </a:r>
            <a:r>
              <a:rPr kumimoji="1" lang="ja-JP" altLang="en-US" sz="2800"/>
              <a:t>でプログラミング</a:t>
            </a:r>
            <a:endParaRPr kumimoji="1" lang="en-US" altLang="ja-JP" sz="2800" dirty="0"/>
          </a:p>
        </p:txBody>
      </p:sp>
      <p:sp>
        <p:nvSpPr>
          <p:cNvPr id="3" name="日付プレースホルダー 2">
            <a:extLst>
              <a:ext uri="{FF2B5EF4-FFF2-40B4-BE49-F238E27FC236}">
                <a16:creationId xmlns:a16="http://schemas.microsoft.com/office/drawing/2014/main" id="{152A723B-0D7F-934B-8A60-DD982B401099}"/>
              </a:ext>
            </a:extLst>
          </p:cNvPr>
          <p:cNvSpPr>
            <a:spLocks noGrp="1"/>
          </p:cNvSpPr>
          <p:nvPr>
            <p:ph type="dt" sz="half" idx="10"/>
          </p:nvPr>
        </p:nvSpPr>
        <p:spPr/>
        <p:txBody>
          <a:bodyPr/>
          <a:lstStyle/>
          <a:p>
            <a:fld id="{BF951F96-76E4-8C46-BD14-0543B31736B8}" type="datetime1">
              <a:rPr kumimoji="1" lang="ja-JP" altLang="en-US" smtClean="0"/>
              <a:t>2020/11/22</a:t>
            </a:fld>
            <a:endParaRPr kumimoji="1" lang="ja-JP" altLang="en-US"/>
          </a:p>
        </p:txBody>
      </p:sp>
      <p:sp>
        <p:nvSpPr>
          <p:cNvPr id="6" name="フッター プレースホルダー 5">
            <a:extLst>
              <a:ext uri="{FF2B5EF4-FFF2-40B4-BE49-F238E27FC236}">
                <a16:creationId xmlns:a16="http://schemas.microsoft.com/office/drawing/2014/main" id="{474121F3-5009-3541-81D8-A1B56D582824}"/>
              </a:ext>
            </a:extLst>
          </p:cNvPr>
          <p:cNvSpPr>
            <a:spLocks noGrp="1"/>
          </p:cNvSpPr>
          <p:nvPr>
            <p:ph type="ftr" sz="quarter" idx="11"/>
          </p:nvPr>
        </p:nvSpPr>
        <p:spPr/>
        <p:txBody>
          <a:bodyPr/>
          <a:lstStyle/>
          <a:p>
            <a:r>
              <a:rPr lang="en-US" altLang="ja-JP"/>
              <a:t>Copyright (C) 2020 Tokai Dream Space Team All Rights Reserved.</a:t>
            </a:r>
            <a:endParaRPr lang="ja-JP" altLang="en-US"/>
          </a:p>
        </p:txBody>
      </p:sp>
      <p:sp>
        <p:nvSpPr>
          <p:cNvPr id="7" name="スライド番号プレースホルダー 6">
            <a:extLst>
              <a:ext uri="{FF2B5EF4-FFF2-40B4-BE49-F238E27FC236}">
                <a16:creationId xmlns:a16="http://schemas.microsoft.com/office/drawing/2014/main" id="{F438CA9A-D669-9D48-A813-4F3905C6C4E9}"/>
              </a:ext>
            </a:extLst>
          </p:cNvPr>
          <p:cNvSpPr>
            <a:spLocks noGrp="1"/>
          </p:cNvSpPr>
          <p:nvPr>
            <p:ph type="sldNum" sz="quarter" idx="12"/>
          </p:nvPr>
        </p:nvSpPr>
        <p:spPr/>
        <p:txBody>
          <a:bodyPr/>
          <a:lstStyle/>
          <a:p>
            <a:fld id="{DCBA4D0A-12E5-B948-A3D0-490B7F9FFB4B}" type="slidenum">
              <a:rPr kumimoji="1" lang="ja-JP" altLang="en-US" smtClean="0"/>
              <a:t>14</a:t>
            </a:fld>
            <a:endParaRPr kumimoji="1" lang="ja-JP" altLang="en-US"/>
          </a:p>
        </p:txBody>
      </p:sp>
    </p:spTree>
    <p:extLst>
      <p:ext uri="{BB962C8B-B14F-4D97-AF65-F5344CB8AC3E}">
        <p14:creationId xmlns:p14="http://schemas.microsoft.com/office/powerpoint/2010/main" val="2155320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F0E55F-DA38-0648-83EE-E36253C8B041}"/>
              </a:ext>
            </a:extLst>
          </p:cNvPr>
          <p:cNvSpPr>
            <a:spLocks noGrp="1"/>
          </p:cNvSpPr>
          <p:nvPr>
            <p:ph type="title"/>
          </p:nvPr>
        </p:nvSpPr>
        <p:spPr/>
        <p:txBody>
          <a:bodyPr/>
          <a:lstStyle/>
          <a:p>
            <a:r>
              <a:rPr lang="en-US" altLang="ja-JP" b="1" dirty="0" err="1">
                <a:solidFill>
                  <a:srgbClr val="072490"/>
                </a:solidFill>
              </a:rPr>
              <a:t>m</a:t>
            </a:r>
            <a:r>
              <a:rPr kumimoji="1" lang="en-US" altLang="ja-JP" b="1" dirty="0" err="1">
                <a:solidFill>
                  <a:srgbClr val="072490"/>
                </a:solidFill>
              </a:rPr>
              <a:t>icro:bit</a:t>
            </a:r>
            <a:r>
              <a:rPr kumimoji="1" lang="ja-JP" altLang="en-US" b="1">
                <a:solidFill>
                  <a:srgbClr val="072490"/>
                </a:solidFill>
              </a:rPr>
              <a:t>の使用理由と購入方法</a:t>
            </a:r>
          </a:p>
        </p:txBody>
      </p:sp>
      <p:sp>
        <p:nvSpPr>
          <p:cNvPr id="3" name="日付プレースホルダー 2">
            <a:extLst>
              <a:ext uri="{FF2B5EF4-FFF2-40B4-BE49-F238E27FC236}">
                <a16:creationId xmlns:a16="http://schemas.microsoft.com/office/drawing/2014/main" id="{D511D1CC-C0CD-194D-8A7B-8F31B996FC2D}"/>
              </a:ext>
            </a:extLst>
          </p:cNvPr>
          <p:cNvSpPr>
            <a:spLocks noGrp="1"/>
          </p:cNvSpPr>
          <p:nvPr>
            <p:ph type="dt" sz="half" idx="10"/>
          </p:nvPr>
        </p:nvSpPr>
        <p:spPr/>
        <p:txBody>
          <a:bodyPr/>
          <a:lstStyle/>
          <a:p>
            <a:fld id="{5958441C-A282-A14E-980A-7F1E6C1426D7}" type="datetime1">
              <a:rPr kumimoji="1" lang="ja-JP" altLang="en-US" smtClean="0"/>
              <a:t>2020/11/22</a:t>
            </a:fld>
            <a:endParaRPr kumimoji="1" lang="ja-JP" altLang="en-US"/>
          </a:p>
        </p:txBody>
      </p:sp>
      <p:sp>
        <p:nvSpPr>
          <p:cNvPr id="4" name="フッター プレースホルダー 3">
            <a:extLst>
              <a:ext uri="{FF2B5EF4-FFF2-40B4-BE49-F238E27FC236}">
                <a16:creationId xmlns:a16="http://schemas.microsoft.com/office/drawing/2014/main" id="{4CBBD830-8CEA-1B49-A410-E49ED88C631F}"/>
              </a:ext>
            </a:extLst>
          </p:cNvPr>
          <p:cNvSpPr>
            <a:spLocks noGrp="1"/>
          </p:cNvSpPr>
          <p:nvPr>
            <p:ph type="ftr" sz="quarter" idx="11"/>
          </p:nvPr>
        </p:nvSpPr>
        <p:spPr/>
        <p:txBody>
          <a:bodyPr/>
          <a:lstStyle/>
          <a:p>
            <a:r>
              <a:rPr lang="en-US" altLang="ja-JP"/>
              <a:t>Copyright (C) 2020 Tokai Dream Space Team All Rights Reserved.</a:t>
            </a:r>
            <a:endParaRPr lang="ja-JP" altLang="en-US"/>
          </a:p>
        </p:txBody>
      </p:sp>
      <p:sp>
        <p:nvSpPr>
          <p:cNvPr id="5" name="スライド番号プレースホルダー 4">
            <a:extLst>
              <a:ext uri="{FF2B5EF4-FFF2-40B4-BE49-F238E27FC236}">
                <a16:creationId xmlns:a16="http://schemas.microsoft.com/office/drawing/2014/main" id="{93DF5ACA-6B52-B74E-94BE-4491BACA2C82}"/>
              </a:ext>
            </a:extLst>
          </p:cNvPr>
          <p:cNvSpPr>
            <a:spLocks noGrp="1"/>
          </p:cNvSpPr>
          <p:nvPr>
            <p:ph type="sldNum" sz="quarter" idx="12"/>
          </p:nvPr>
        </p:nvSpPr>
        <p:spPr/>
        <p:txBody>
          <a:bodyPr/>
          <a:lstStyle/>
          <a:p>
            <a:fld id="{DCBA4D0A-12E5-B948-A3D0-490B7F9FFB4B}" type="slidenum">
              <a:rPr kumimoji="1" lang="ja-JP" altLang="en-US" smtClean="0"/>
              <a:t>15</a:t>
            </a:fld>
            <a:endParaRPr kumimoji="1" lang="ja-JP" altLang="en-US"/>
          </a:p>
        </p:txBody>
      </p:sp>
      <p:sp>
        <p:nvSpPr>
          <p:cNvPr id="7" name="テキスト ボックス 6">
            <a:extLst>
              <a:ext uri="{FF2B5EF4-FFF2-40B4-BE49-F238E27FC236}">
                <a16:creationId xmlns:a16="http://schemas.microsoft.com/office/drawing/2014/main" id="{FBB869BE-54BF-5E47-BA17-CC0835947FBE}"/>
              </a:ext>
            </a:extLst>
          </p:cNvPr>
          <p:cNvSpPr txBox="1"/>
          <p:nvPr/>
        </p:nvSpPr>
        <p:spPr>
          <a:xfrm>
            <a:off x="0" y="1126435"/>
            <a:ext cx="12192000" cy="2308324"/>
          </a:xfrm>
          <a:prstGeom prst="rect">
            <a:avLst/>
          </a:prstGeom>
          <a:noFill/>
        </p:spPr>
        <p:txBody>
          <a:bodyPr wrap="square" rtlCol="0">
            <a:spAutoFit/>
          </a:bodyPr>
          <a:lstStyle/>
          <a:p>
            <a:pPr marL="285750" indent="-285750">
              <a:buFont typeface="Wingdings" pitchFamily="2" charset="2"/>
              <a:buChar char="l"/>
            </a:pPr>
            <a:r>
              <a:rPr kumimoji="1" lang="ja-JP" altLang="en-US" sz="2400"/>
              <a:t>なぜ</a:t>
            </a:r>
            <a:r>
              <a:rPr kumimoji="1" lang="en-US" altLang="ja-JP" sz="2400" dirty="0" err="1"/>
              <a:t>micro:bit</a:t>
            </a:r>
            <a:r>
              <a:rPr kumimoji="1" lang="ja-JP" altLang="en-US" sz="2400"/>
              <a:t>を使用マイコンとするのか</a:t>
            </a:r>
            <a:endParaRPr kumimoji="1" lang="en-US" altLang="ja-JP" sz="2400" dirty="0"/>
          </a:p>
          <a:p>
            <a:pPr marL="800100" lvl="1" indent="-342900">
              <a:buFont typeface="+mj-lt"/>
              <a:buAutoNum type="arabicPeriod"/>
            </a:pPr>
            <a:r>
              <a:rPr kumimoji="1" lang="ja-JP" altLang="en-US" sz="2400"/>
              <a:t>マイコンを指定することで、性能による有利不利をなくすため</a:t>
            </a:r>
            <a:endParaRPr kumimoji="1" lang="en-US" altLang="ja-JP" sz="2400" dirty="0"/>
          </a:p>
          <a:p>
            <a:pPr marL="800100" lvl="1" indent="-342900">
              <a:buFont typeface="+mj-lt"/>
              <a:buAutoNum type="arabicPeriod"/>
            </a:pPr>
            <a:r>
              <a:rPr kumimoji="1" lang="ja-JP" altLang="en-US" sz="2400"/>
              <a:t>単四電池２本で動き、軽量で扱いやすいから</a:t>
            </a:r>
            <a:endParaRPr kumimoji="1" lang="en-US" altLang="ja-JP" sz="2400" dirty="0"/>
          </a:p>
          <a:p>
            <a:pPr marL="800100" lvl="1" indent="-342900">
              <a:buFont typeface="+mj-lt"/>
              <a:buAutoNum type="arabicPeriod"/>
            </a:pPr>
            <a:r>
              <a:rPr kumimoji="1" lang="ja-JP" altLang="en-US" sz="2400"/>
              <a:t>ブロックとコードのどちらでもプログラムを組むことができるので、自身の技術レベルに応じてプログラミング方法を選ぶことができるから</a:t>
            </a:r>
            <a:endParaRPr kumimoji="1" lang="en-US" altLang="ja-JP" sz="2400" dirty="0"/>
          </a:p>
          <a:p>
            <a:pPr marL="800100" lvl="1" indent="-342900">
              <a:buFont typeface="+mj-lt"/>
              <a:buAutoNum type="arabicPeriod"/>
            </a:pPr>
            <a:r>
              <a:rPr kumimoji="1" lang="ja-JP" altLang="en-US" sz="2400"/>
              <a:t>工夫次第で組めるプログラムの幅が広がるので、楽しみ方が増えるから</a:t>
            </a:r>
            <a:endParaRPr kumimoji="1" lang="en-US" altLang="ja-JP" sz="2400" dirty="0"/>
          </a:p>
        </p:txBody>
      </p:sp>
      <p:sp>
        <p:nvSpPr>
          <p:cNvPr id="8" name="テキスト ボックス 7">
            <a:extLst>
              <a:ext uri="{FF2B5EF4-FFF2-40B4-BE49-F238E27FC236}">
                <a16:creationId xmlns:a16="http://schemas.microsoft.com/office/drawing/2014/main" id="{B4F4BAE9-EB7C-7A4E-9654-7D282AE6D832}"/>
              </a:ext>
            </a:extLst>
          </p:cNvPr>
          <p:cNvSpPr txBox="1"/>
          <p:nvPr/>
        </p:nvSpPr>
        <p:spPr>
          <a:xfrm>
            <a:off x="0" y="3720548"/>
            <a:ext cx="8017565" cy="1938992"/>
          </a:xfrm>
          <a:prstGeom prst="rect">
            <a:avLst/>
          </a:prstGeom>
          <a:noFill/>
        </p:spPr>
        <p:txBody>
          <a:bodyPr wrap="square" rtlCol="0">
            <a:spAutoFit/>
          </a:bodyPr>
          <a:lstStyle/>
          <a:p>
            <a:pPr marL="285750" indent="-285750">
              <a:buFont typeface="Wingdings" pitchFamily="2" charset="2"/>
              <a:buChar char="l"/>
            </a:pPr>
            <a:r>
              <a:rPr kumimoji="1" lang="ja-JP" altLang="en-US" sz="2400"/>
              <a:t>購入場所</a:t>
            </a:r>
            <a:endParaRPr kumimoji="1" lang="en-US" altLang="ja-JP" sz="2400" dirty="0"/>
          </a:p>
          <a:p>
            <a:pPr marL="800100" lvl="1" indent="-342900">
              <a:buFont typeface="+mj-lt"/>
              <a:buAutoNum type="arabicPeriod"/>
            </a:pPr>
            <a:r>
              <a:rPr kumimoji="1" lang="ja-JP" altLang="en-US" sz="2400"/>
              <a:t>秋月電子通商　</a:t>
            </a:r>
            <a:r>
              <a:rPr kumimoji="1" lang="en" altLang="ja-JP" sz="2400" dirty="0">
                <a:hlinkClick r:id="rId2"/>
              </a:rPr>
              <a:t>https://akizukidenshi.com/catalog/</a:t>
            </a:r>
            <a:endParaRPr kumimoji="1" lang="en" altLang="ja-JP" sz="2400" dirty="0"/>
          </a:p>
          <a:p>
            <a:pPr marL="800100" lvl="1" indent="-342900">
              <a:buFont typeface="+mj-lt"/>
              <a:buAutoNum type="arabicPeriod"/>
            </a:pPr>
            <a:r>
              <a:rPr kumimoji="1" lang="ja-JP" altLang="en-US" sz="2400"/>
              <a:t>千石電商　</a:t>
            </a:r>
            <a:r>
              <a:rPr kumimoji="1" lang="en" altLang="ja-JP" sz="2400" dirty="0">
                <a:hlinkClick r:id="rId3"/>
              </a:rPr>
              <a:t>https://www.sengoku.co.jp</a:t>
            </a:r>
            <a:endParaRPr kumimoji="1" lang="en" altLang="ja-JP" sz="2400" dirty="0"/>
          </a:p>
          <a:p>
            <a:pPr marL="800100" lvl="1" indent="-342900">
              <a:buFont typeface="+mj-lt"/>
              <a:buAutoNum type="arabicPeriod"/>
            </a:pPr>
            <a:r>
              <a:rPr kumimoji="1" lang="en" altLang="ja-JP" sz="2400" dirty="0"/>
              <a:t>SWITCH SCIENCE</a:t>
            </a:r>
            <a:r>
              <a:rPr kumimoji="1" lang="ja-JP" altLang="en-US" sz="2400"/>
              <a:t>　</a:t>
            </a:r>
            <a:r>
              <a:rPr kumimoji="1" lang="en" altLang="ja-JP" sz="2400" dirty="0">
                <a:hlinkClick r:id="rId4"/>
              </a:rPr>
              <a:t>https://www.switch-science.com</a:t>
            </a:r>
            <a:endParaRPr kumimoji="1" lang="en" altLang="ja-JP" sz="2400" dirty="0"/>
          </a:p>
          <a:p>
            <a:pPr marL="800100" lvl="1" indent="-342900">
              <a:buFont typeface="+mj-lt"/>
              <a:buAutoNum type="arabicPeriod"/>
            </a:pPr>
            <a:r>
              <a:rPr kumimoji="1" lang="en-US" altLang="ja-JP" sz="2400" dirty="0"/>
              <a:t>Amazon</a:t>
            </a:r>
            <a:r>
              <a:rPr kumimoji="1" lang="ja-JP" altLang="en-US" sz="2400"/>
              <a:t>など</a:t>
            </a:r>
          </a:p>
        </p:txBody>
      </p:sp>
      <p:sp>
        <p:nvSpPr>
          <p:cNvPr id="10" name="右中かっこ 9">
            <a:extLst>
              <a:ext uri="{FF2B5EF4-FFF2-40B4-BE49-F238E27FC236}">
                <a16:creationId xmlns:a16="http://schemas.microsoft.com/office/drawing/2014/main" id="{0B65138E-A366-0945-961B-88EA6E9D5A3C}"/>
              </a:ext>
            </a:extLst>
          </p:cNvPr>
          <p:cNvSpPr/>
          <p:nvPr/>
        </p:nvSpPr>
        <p:spPr>
          <a:xfrm>
            <a:off x="7421217" y="4094921"/>
            <a:ext cx="530087" cy="1152939"/>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2A1E57E9-8C57-8947-AB27-BADE5F6FA09F}"/>
              </a:ext>
            </a:extLst>
          </p:cNvPr>
          <p:cNvSpPr txBox="1"/>
          <p:nvPr/>
        </p:nvSpPr>
        <p:spPr>
          <a:xfrm>
            <a:off x="8110329" y="4108174"/>
            <a:ext cx="3114262" cy="1015663"/>
          </a:xfrm>
          <a:prstGeom prst="rect">
            <a:avLst/>
          </a:prstGeom>
          <a:noFill/>
          <a:ln w="28575">
            <a:solidFill>
              <a:schemeClr val="tx1"/>
            </a:solidFill>
          </a:ln>
        </p:spPr>
        <p:txBody>
          <a:bodyPr wrap="square" rtlCol="0">
            <a:spAutoFit/>
          </a:bodyPr>
          <a:lstStyle/>
          <a:p>
            <a:r>
              <a:rPr kumimoji="1" lang="ja-JP" altLang="en-US" sz="2000"/>
              <a:t>電子部品（センサなど）を同時に購入する場合は、１</a:t>
            </a:r>
            <a:r>
              <a:rPr kumimoji="1" lang="en-US" altLang="ja-JP" sz="2000" dirty="0"/>
              <a:t>〜</a:t>
            </a:r>
            <a:r>
              <a:rPr kumimoji="1" lang="ja-JP" altLang="en-US" sz="2000"/>
              <a:t>３がおすすめです</a:t>
            </a:r>
          </a:p>
        </p:txBody>
      </p:sp>
    </p:spTree>
    <p:extLst>
      <p:ext uri="{BB962C8B-B14F-4D97-AF65-F5344CB8AC3E}">
        <p14:creationId xmlns:p14="http://schemas.microsoft.com/office/powerpoint/2010/main" val="706626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921C3C-4995-8144-9BDA-4706A054F6B8}"/>
              </a:ext>
            </a:extLst>
          </p:cNvPr>
          <p:cNvSpPr>
            <a:spLocks noGrp="1"/>
          </p:cNvSpPr>
          <p:nvPr>
            <p:ph type="title"/>
          </p:nvPr>
        </p:nvSpPr>
        <p:spPr/>
        <p:txBody>
          <a:bodyPr/>
          <a:lstStyle/>
          <a:p>
            <a:r>
              <a:rPr kumimoji="1" lang="ja-JP" altLang="en-US" b="1">
                <a:solidFill>
                  <a:srgbClr val="072490"/>
                </a:solidFill>
              </a:rPr>
              <a:t>開発物②ロケット本体</a:t>
            </a:r>
          </a:p>
        </p:txBody>
      </p:sp>
      <p:grpSp>
        <p:nvGrpSpPr>
          <p:cNvPr id="4" name="グループ化 3">
            <a:extLst>
              <a:ext uri="{FF2B5EF4-FFF2-40B4-BE49-F238E27FC236}">
                <a16:creationId xmlns:a16="http://schemas.microsoft.com/office/drawing/2014/main" id="{91B0A4B1-E387-BF4D-9ABF-AD27987695BC}"/>
              </a:ext>
            </a:extLst>
          </p:cNvPr>
          <p:cNvGrpSpPr/>
          <p:nvPr/>
        </p:nvGrpSpPr>
        <p:grpSpPr>
          <a:xfrm>
            <a:off x="933374" y="1145883"/>
            <a:ext cx="5040000" cy="2124857"/>
            <a:chOff x="7950688" y="1239030"/>
            <a:chExt cx="4359320" cy="1837883"/>
          </a:xfrm>
        </p:grpSpPr>
        <p:pic>
          <p:nvPicPr>
            <p:cNvPr id="5" name="図 4">
              <a:extLst>
                <a:ext uri="{FF2B5EF4-FFF2-40B4-BE49-F238E27FC236}">
                  <a16:creationId xmlns:a16="http://schemas.microsoft.com/office/drawing/2014/main" id="{A26C6ABE-CE40-6841-88DF-5C3159113457}"/>
                </a:ext>
              </a:extLst>
            </p:cNvPr>
            <p:cNvPicPr>
              <a:picLocks noChangeAspect="1"/>
            </p:cNvPicPr>
            <p:nvPr/>
          </p:nvPicPr>
          <p:blipFill>
            <a:blip r:embed="rId2"/>
            <a:stretch>
              <a:fillRect/>
            </a:stretch>
          </p:blipFill>
          <p:spPr>
            <a:xfrm rot="16200000">
              <a:off x="9265749" y="32655"/>
              <a:ext cx="1729197" cy="4359320"/>
            </a:xfrm>
            <a:prstGeom prst="rect">
              <a:avLst/>
            </a:prstGeom>
          </p:spPr>
        </p:pic>
        <p:sp>
          <p:nvSpPr>
            <p:cNvPr id="6" name="線吹き出し 1 (枠付き) 5">
              <a:extLst>
                <a:ext uri="{FF2B5EF4-FFF2-40B4-BE49-F238E27FC236}">
                  <a16:creationId xmlns:a16="http://schemas.microsoft.com/office/drawing/2014/main" id="{7980A9CE-9BA8-6A42-9C35-17A4F09FB8A9}"/>
                </a:ext>
              </a:extLst>
            </p:cNvPr>
            <p:cNvSpPr/>
            <p:nvPr/>
          </p:nvSpPr>
          <p:spPr>
            <a:xfrm>
              <a:off x="8564428" y="2643151"/>
              <a:ext cx="1768472" cy="318051"/>
            </a:xfrm>
            <a:prstGeom prst="borderCallout1">
              <a:avLst>
                <a:gd name="adj1" fmla="val 18750"/>
                <a:gd name="adj2" fmla="val -8333"/>
                <a:gd name="adj3" fmla="val -98311"/>
                <a:gd name="adj4" fmla="val -19095"/>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350" dirty="0"/>
                <a:t>ノーズコーン</a:t>
              </a:r>
            </a:p>
          </p:txBody>
        </p:sp>
        <p:sp>
          <p:nvSpPr>
            <p:cNvPr id="7" name="線吹き出し 1 (枠付き) 6">
              <a:extLst>
                <a:ext uri="{FF2B5EF4-FFF2-40B4-BE49-F238E27FC236}">
                  <a16:creationId xmlns:a16="http://schemas.microsoft.com/office/drawing/2014/main" id="{DFABD0DA-4467-3D4A-B35E-FEB9023E0E41}"/>
                </a:ext>
              </a:extLst>
            </p:cNvPr>
            <p:cNvSpPr/>
            <p:nvPr/>
          </p:nvSpPr>
          <p:spPr>
            <a:xfrm>
              <a:off x="8714471" y="1239030"/>
              <a:ext cx="1443691" cy="318051"/>
            </a:xfrm>
            <a:prstGeom prst="borderCallout1">
              <a:avLst>
                <a:gd name="adj1" fmla="val 110417"/>
                <a:gd name="adj2" fmla="val 30220"/>
                <a:gd name="adj3" fmla="val 222524"/>
                <a:gd name="adj4" fmla="val 34146"/>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350"/>
                <a:t>ペイロード</a:t>
              </a:r>
            </a:p>
          </p:txBody>
        </p:sp>
        <p:sp>
          <p:nvSpPr>
            <p:cNvPr id="8" name="線吹き出し 1 (枠付き) 7">
              <a:extLst>
                <a:ext uri="{FF2B5EF4-FFF2-40B4-BE49-F238E27FC236}">
                  <a16:creationId xmlns:a16="http://schemas.microsoft.com/office/drawing/2014/main" id="{D44736EB-4A95-9B45-864A-D1CD86F735DB}"/>
                </a:ext>
              </a:extLst>
            </p:cNvPr>
            <p:cNvSpPr/>
            <p:nvPr/>
          </p:nvSpPr>
          <p:spPr>
            <a:xfrm>
              <a:off x="10714289" y="2657189"/>
              <a:ext cx="1011779" cy="318051"/>
            </a:xfrm>
            <a:prstGeom prst="borderCallout1">
              <a:avLst>
                <a:gd name="adj1" fmla="val 18750"/>
                <a:gd name="adj2" fmla="val -8333"/>
                <a:gd name="adj3" fmla="val -106644"/>
                <a:gd name="adj4" fmla="val -14504"/>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350" dirty="0"/>
                <a:t>タンク</a:t>
              </a:r>
            </a:p>
          </p:txBody>
        </p:sp>
      </p:grpSp>
      <p:sp>
        <p:nvSpPr>
          <p:cNvPr id="12" name="テキスト ボックス 11">
            <a:extLst>
              <a:ext uri="{FF2B5EF4-FFF2-40B4-BE49-F238E27FC236}">
                <a16:creationId xmlns:a16="http://schemas.microsoft.com/office/drawing/2014/main" id="{B3CD303F-8315-7B41-B810-FD512189ED4E}"/>
              </a:ext>
            </a:extLst>
          </p:cNvPr>
          <p:cNvSpPr txBox="1"/>
          <p:nvPr/>
        </p:nvSpPr>
        <p:spPr>
          <a:xfrm>
            <a:off x="3221713" y="3278959"/>
            <a:ext cx="1246912" cy="300082"/>
          </a:xfrm>
          <a:prstGeom prst="rect">
            <a:avLst/>
          </a:prstGeom>
          <a:solidFill>
            <a:srgbClr val="011793"/>
          </a:solidFill>
        </p:spPr>
        <p:txBody>
          <a:bodyPr wrap="square" rtlCol="0">
            <a:spAutoFit/>
          </a:bodyPr>
          <a:lstStyle/>
          <a:p>
            <a:pPr algn="ctr"/>
            <a:r>
              <a:rPr lang="ja-JP" altLang="en-US" sz="1350" dirty="0">
                <a:solidFill>
                  <a:srgbClr val="F2F2F2"/>
                </a:solidFill>
              </a:rPr>
              <a:t>１連タンク</a:t>
            </a:r>
          </a:p>
        </p:txBody>
      </p:sp>
      <p:sp>
        <p:nvSpPr>
          <p:cNvPr id="13" name="テキスト ボックス 12">
            <a:extLst>
              <a:ext uri="{FF2B5EF4-FFF2-40B4-BE49-F238E27FC236}">
                <a16:creationId xmlns:a16="http://schemas.microsoft.com/office/drawing/2014/main" id="{FF56BD7D-8BC0-6D42-9D4D-69CD5A190FEA}"/>
              </a:ext>
            </a:extLst>
          </p:cNvPr>
          <p:cNvSpPr txBox="1"/>
          <p:nvPr/>
        </p:nvSpPr>
        <p:spPr>
          <a:xfrm>
            <a:off x="1" y="4161905"/>
            <a:ext cx="12288643" cy="1015663"/>
          </a:xfrm>
          <a:prstGeom prst="rect">
            <a:avLst/>
          </a:prstGeom>
          <a:noFill/>
        </p:spPr>
        <p:txBody>
          <a:bodyPr wrap="square" rtlCol="0">
            <a:spAutoFit/>
          </a:bodyPr>
          <a:lstStyle/>
          <a:p>
            <a:pPr marL="285750" indent="-285750">
              <a:buFont typeface="Wingdings" pitchFamily="2" charset="2"/>
              <a:buChar char="n"/>
            </a:pPr>
            <a:r>
              <a:rPr lang="en-US" altLang="ja-JP" sz="2000" dirty="0"/>
              <a:t>1</a:t>
            </a:r>
            <a:r>
              <a:rPr lang="ja-JP" altLang="en-US" sz="2000"/>
              <a:t>連タンクのみ製作可能</a:t>
            </a:r>
            <a:endParaRPr lang="en-US" altLang="ja-JP" sz="2000" dirty="0"/>
          </a:p>
          <a:p>
            <a:pPr marL="285750" indent="-285750">
              <a:buFont typeface="Wingdings" pitchFamily="2" charset="2"/>
              <a:buChar char="n"/>
            </a:pPr>
            <a:r>
              <a:rPr lang="ja-JP" altLang="en-US" sz="2000"/>
              <a:t>スカートの設置の際、キャップの付け根より</a:t>
            </a:r>
            <a:r>
              <a:rPr lang="en-US" altLang="ja-JP" sz="2000" dirty="0"/>
              <a:t>2 cm </a:t>
            </a:r>
            <a:r>
              <a:rPr lang="ja-JP" altLang="en-US" sz="2000"/>
              <a:t>ほど離した方が飛翔範囲制限ワイヤをつけやすいです</a:t>
            </a:r>
            <a:endParaRPr lang="en-US" altLang="ja-JP" sz="2000" dirty="0"/>
          </a:p>
          <a:p>
            <a:pPr marL="285750" indent="-285750">
              <a:buFont typeface="Wingdings" pitchFamily="2" charset="2"/>
              <a:buChar char="n"/>
            </a:pPr>
            <a:r>
              <a:rPr lang="ja-JP" altLang="en-US" sz="2000"/>
              <a:t>安定した飛行にするためには、フィンの枚数を</a:t>
            </a:r>
            <a:r>
              <a:rPr lang="en-US" altLang="ja-JP" sz="2000" dirty="0"/>
              <a:t>4</a:t>
            </a:r>
            <a:r>
              <a:rPr lang="ja-JP" altLang="en-US" sz="2000"/>
              <a:t>枚以内にすることを推奨します</a:t>
            </a:r>
            <a:endParaRPr kumimoji="1" lang="ja-JP" altLang="en-US" sz="2000"/>
          </a:p>
        </p:txBody>
      </p:sp>
      <p:sp>
        <p:nvSpPr>
          <p:cNvPr id="15" name="テキスト ボックス 14">
            <a:extLst>
              <a:ext uri="{FF2B5EF4-FFF2-40B4-BE49-F238E27FC236}">
                <a16:creationId xmlns:a16="http://schemas.microsoft.com/office/drawing/2014/main" id="{A8C66F92-506B-B44D-A6A6-79EBF445DB68}"/>
              </a:ext>
            </a:extLst>
          </p:cNvPr>
          <p:cNvSpPr txBox="1"/>
          <p:nvPr/>
        </p:nvSpPr>
        <p:spPr>
          <a:xfrm>
            <a:off x="1523999" y="5698436"/>
            <a:ext cx="9144001" cy="400110"/>
          </a:xfrm>
          <a:prstGeom prst="rect">
            <a:avLst/>
          </a:prstGeom>
          <a:noFill/>
        </p:spPr>
        <p:txBody>
          <a:bodyPr wrap="square" rtlCol="0">
            <a:spAutoFit/>
          </a:bodyPr>
          <a:lstStyle/>
          <a:p>
            <a:pPr algn="ctr"/>
            <a:r>
              <a:rPr kumimoji="1" lang="ja-JP" altLang="en-US" sz="2000"/>
              <a:t>詳しい作り方は、初級編動画「ペットボトルを作ろう！①</a:t>
            </a:r>
            <a:r>
              <a:rPr kumimoji="1" lang="en-US" altLang="ja-JP" sz="2000" dirty="0"/>
              <a:t>〜</a:t>
            </a:r>
            <a:r>
              <a:rPr kumimoji="1" lang="ja-JP" altLang="en-US" sz="2000"/>
              <a:t>④」で説明します</a:t>
            </a:r>
          </a:p>
        </p:txBody>
      </p:sp>
      <p:sp>
        <p:nvSpPr>
          <p:cNvPr id="3" name="日付プレースホルダー 2">
            <a:extLst>
              <a:ext uri="{FF2B5EF4-FFF2-40B4-BE49-F238E27FC236}">
                <a16:creationId xmlns:a16="http://schemas.microsoft.com/office/drawing/2014/main" id="{54977B7E-4D87-C042-853B-8D856CA4A277}"/>
              </a:ext>
            </a:extLst>
          </p:cNvPr>
          <p:cNvSpPr>
            <a:spLocks noGrp="1"/>
          </p:cNvSpPr>
          <p:nvPr>
            <p:ph type="dt" sz="half" idx="10"/>
          </p:nvPr>
        </p:nvSpPr>
        <p:spPr/>
        <p:txBody>
          <a:bodyPr/>
          <a:lstStyle/>
          <a:p>
            <a:fld id="{F5A7E943-F374-4549-9B82-876F30D4BD5E}" type="datetime1">
              <a:rPr kumimoji="1" lang="ja-JP" altLang="en-US" smtClean="0"/>
              <a:t>2020/11/22</a:t>
            </a:fld>
            <a:endParaRPr kumimoji="1" lang="ja-JP" altLang="en-US"/>
          </a:p>
        </p:txBody>
      </p:sp>
      <p:sp>
        <p:nvSpPr>
          <p:cNvPr id="9" name="フッター プレースホルダー 8">
            <a:extLst>
              <a:ext uri="{FF2B5EF4-FFF2-40B4-BE49-F238E27FC236}">
                <a16:creationId xmlns:a16="http://schemas.microsoft.com/office/drawing/2014/main" id="{7931FFE4-CA8E-614F-B91F-487044AEAADD}"/>
              </a:ext>
            </a:extLst>
          </p:cNvPr>
          <p:cNvSpPr>
            <a:spLocks noGrp="1"/>
          </p:cNvSpPr>
          <p:nvPr>
            <p:ph type="ftr" sz="quarter" idx="11"/>
          </p:nvPr>
        </p:nvSpPr>
        <p:spPr/>
        <p:txBody>
          <a:bodyPr/>
          <a:lstStyle/>
          <a:p>
            <a:r>
              <a:rPr lang="en-US" altLang="ja-JP"/>
              <a:t>Copyright (C) 2020 Tokai Dream Space Team All Rights Reserved.</a:t>
            </a:r>
            <a:endParaRPr lang="ja-JP" altLang="en-US"/>
          </a:p>
        </p:txBody>
      </p:sp>
      <p:sp>
        <p:nvSpPr>
          <p:cNvPr id="10" name="スライド番号プレースホルダー 9">
            <a:extLst>
              <a:ext uri="{FF2B5EF4-FFF2-40B4-BE49-F238E27FC236}">
                <a16:creationId xmlns:a16="http://schemas.microsoft.com/office/drawing/2014/main" id="{25CD13C8-8909-5C40-B910-153070A653C9}"/>
              </a:ext>
            </a:extLst>
          </p:cNvPr>
          <p:cNvSpPr>
            <a:spLocks noGrp="1"/>
          </p:cNvSpPr>
          <p:nvPr>
            <p:ph type="sldNum" sz="quarter" idx="12"/>
          </p:nvPr>
        </p:nvSpPr>
        <p:spPr/>
        <p:txBody>
          <a:bodyPr/>
          <a:lstStyle/>
          <a:p>
            <a:fld id="{DCBA4D0A-12E5-B948-A3D0-490B7F9FFB4B}" type="slidenum">
              <a:rPr kumimoji="1" lang="ja-JP" altLang="en-US" smtClean="0"/>
              <a:t>16</a:t>
            </a:fld>
            <a:endParaRPr kumimoji="1" lang="ja-JP" altLang="en-US"/>
          </a:p>
        </p:txBody>
      </p:sp>
      <p:sp>
        <p:nvSpPr>
          <p:cNvPr id="16" name="線吹き出し 1 (枠付き) 15">
            <a:extLst>
              <a:ext uri="{FF2B5EF4-FFF2-40B4-BE49-F238E27FC236}">
                <a16:creationId xmlns:a16="http://schemas.microsoft.com/office/drawing/2014/main" id="{E12EEE31-CDA8-7746-A8ED-CACE1D134BB9}"/>
              </a:ext>
            </a:extLst>
          </p:cNvPr>
          <p:cNvSpPr/>
          <p:nvPr/>
        </p:nvSpPr>
        <p:spPr>
          <a:xfrm>
            <a:off x="5853217" y="1343256"/>
            <a:ext cx="1169762" cy="367713"/>
          </a:xfrm>
          <a:prstGeom prst="borderCallout1">
            <a:avLst>
              <a:gd name="adj1" fmla="val 18750"/>
              <a:gd name="adj2" fmla="val -8333"/>
              <a:gd name="adj3" fmla="val 29822"/>
              <a:gd name="adj4" fmla="val -47869"/>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350"/>
              <a:t>フィン</a:t>
            </a:r>
            <a:endParaRPr lang="en-US" altLang="ja-JP" sz="1350" dirty="0"/>
          </a:p>
        </p:txBody>
      </p:sp>
      <p:grpSp>
        <p:nvGrpSpPr>
          <p:cNvPr id="21" name="グループ化 20">
            <a:extLst>
              <a:ext uri="{FF2B5EF4-FFF2-40B4-BE49-F238E27FC236}">
                <a16:creationId xmlns:a16="http://schemas.microsoft.com/office/drawing/2014/main" id="{16A80630-7D75-4644-89A1-485570633F83}"/>
              </a:ext>
            </a:extLst>
          </p:cNvPr>
          <p:cNvGrpSpPr/>
          <p:nvPr/>
        </p:nvGrpSpPr>
        <p:grpSpPr>
          <a:xfrm>
            <a:off x="7418821" y="1070153"/>
            <a:ext cx="2806848" cy="2671200"/>
            <a:chOff x="7418821" y="1070153"/>
            <a:chExt cx="2806848" cy="2671200"/>
          </a:xfrm>
        </p:grpSpPr>
        <p:pic>
          <p:nvPicPr>
            <p:cNvPr id="11" name="図 10">
              <a:extLst>
                <a:ext uri="{FF2B5EF4-FFF2-40B4-BE49-F238E27FC236}">
                  <a16:creationId xmlns:a16="http://schemas.microsoft.com/office/drawing/2014/main" id="{F7906CB3-00B9-8F44-B5DE-D4D790EA6CE6}"/>
                </a:ext>
              </a:extLst>
            </p:cNvPr>
            <p:cNvPicPr>
              <a:picLocks noChangeAspect="1"/>
            </p:cNvPicPr>
            <p:nvPr/>
          </p:nvPicPr>
          <p:blipFill>
            <a:blip r:embed="rId3"/>
            <a:stretch>
              <a:fillRect/>
            </a:stretch>
          </p:blipFill>
          <p:spPr>
            <a:xfrm>
              <a:off x="7418821" y="1070153"/>
              <a:ext cx="2793210" cy="2671200"/>
            </a:xfrm>
            <a:prstGeom prst="rect">
              <a:avLst/>
            </a:prstGeom>
          </p:spPr>
        </p:pic>
        <p:sp>
          <p:nvSpPr>
            <p:cNvPr id="20" name="テキスト ボックス 19">
              <a:extLst>
                <a:ext uri="{FF2B5EF4-FFF2-40B4-BE49-F238E27FC236}">
                  <a16:creationId xmlns:a16="http://schemas.microsoft.com/office/drawing/2014/main" id="{636069E5-7DEC-BD4C-9410-2E442D3264D1}"/>
                </a:ext>
              </a:extLst>
            </p:cNvPr>
            <p:cNvSpPr txBox="1"/>
            <p:nvPr/>
          </p:nvSpPr>
          <p:spPr>
            <a:xfrm>
              <a:off x="9478537" y="2709747"/>
              <a:ext cx="747132" cy="307777"/>
            </a:xfrm>
            <a:prstGeom prst="rect">
              <a:avLst/>
            </a:prstGeom>
            <a:solidFill>
              <a:schemeClr val="bg1"/>
            </a:solidFill>
            <a:ln>
              <a:solidFill>
                <a:schemeClr val="accent1"/>
              </a:solidFill>
            </a:ln>
          </p:spPr>
          <p:txBody>
            <a:bodyPr wrap="square" rtlCol="0">
              <a:spAutoFit/>
            </a:bodyPr>
            <a:lstStyle/>
            <a:p>
              <a:pPr algn="ctr"/>
              <a:r>
                <a:rPr kumimoji="1" lang="en-US" altLang="ja-JP" sz="1400" dirty="0"/>
                <a:t>2cm</a:t>
              </a:r>
              <a:r>
                <a:rPr kumimoji="1" lang="ja-JP" altLang="en-US" sz="1400"/>
                <a:t>程</a:t>
              </a:r>
            </a:p>
          </p:txBody>
        </p:sp>
      </p:grpSp>
      <p:cxnSp>
        <p:nvCxnSpPr>
          <p:cNvPr id="19" name="直線コネクタ 18">
            <a:extLst>
              <a:ext uri="{FF2B5EF4-FFF2-40B4-BE49-F238E27FC236}">
                <a16:creationId xmlns:a16="http://schemas.microsoft.com/office/drawing/2014/main" id="{01F77F90-FA59-B046-89E6-3A36445E0333}"/>
              </a:ext>
            </a:extLst>
          </p:cNvPr>
          <p:cNvCxnSpPr/>
          <p:nvPr/>
        </p:nvCxnSpPr>
        <p:spPr>
          <a:xfrm>
            <a:off x="7114478" y="1550020"/>
            <a:ext cx="669073" cy="490653"/>
          </a:xfrm>
          <a:prstGeom prst="line">
            <a:avLst/>
          </a:prstGeom>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020998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86D8CB-31BA-A14F-A9BE-8BB25F73294A}"/>
              </a:ext>
            </a:extLst>
          </p:cNvPr>
          <p:cNvSpPr>
            <a:spLocks noGrp="1"/>
          </p:cNvSpPr>
          <p:nvPr>
            <p:ph type="title"/>
          </p:nvPr>
        </p:nvSpPr>
        <p:spPr/>
        <p:txBody>
          <a:bodyPr/>
          <a:lstStyle/>
          <a:p>
            <a:r>
              <a:rPr kumimoji="1" lang="ja-JP" altLang="en-US" b="1">
                <a:solidFill>
                  <a:srgbClr val="072490"/>
                </a:solidFill>
              </a:rPr>
              <a:t>開発物全般の注意事項</a:t>
            </a:r>
          </a:p>
        </p:txBody>
      </p:sp>
      <p:sp>
        <p:nvSpPr>
          <p:cNvPr id="3" name="コンテンツ プレースホルダー 2">
            <a:extLst>
              <a:ext uri="{FF2B5EF4-FFF2-40B4-BE49-F238E27FC236}">
                <a16:creationId xmlns:a16="http://schemas.microsoft.com/office/drawing/2014/main" id="{7E29D03B-9C9F-A64B-BE71-5CF6DFA7AB2C}"/>
              </a:ext>
            </a:extLst>
          </p:cNvPr>
          <p:cNvSpPr txBox="1">
            <a:spLocks/>
          </p:cNvSpPr>
          <p:nvPr/>
        </p:nvSpPr>
        <p:spPr>
          <a:xfrm>
            <a:off x="0" y="1404850"/>
            <a:ext cx="12192000" cy="565265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457200" lvl="1" indent="-457200">
              <a:lnSpc>
                <a:spcPct val="100000"/>
              </a:lnSpc>
            </a:pPr>
            <a:r>
              <a:rPr lang="ja-JP" altLang="en-US" sz="3200"/>
              <a:t>自由落下する物体が無いようにお願いします</a:t>
            </a:r>
            <a:endParaRPr lang="en-US" altLang="ja-JP" sz="3200" dirty="0"/>
          </a:p>
          <a:p>
            <a:pPr marL="457200" lvl="1" indent="-457200">
              <a:lnSpc>
                <a:spcPct val="100000"/>
              </a:lnSpc>
            </a:pPr>
            <a:r>
              <a:rPr lang="ja-JP" altLang="en-US" sz="3200"/>
              <a:t>火薬、火工品の使用は禁止します</a:t>
            </a:r>
            <a:endParaRPr lang="en-US" altLang="ja-JP" sz="3200" dirty="0"/>
          </a:p>
          <a:p>
            <a:pPr marL="457200" lvl="1" indent="-457200">
              <a:lnSpc>
                <a:spcPct val="100000"/>
              </a:lnSpc>
            </a:pPr>
            <a:r>
              <a:rPr lang="ja-JP" altLang="en-US" sz="3200"/>
              <a:t>リチウムポリマー電池（</a:t>
            </a:r>
            <a:r>
              <a:rPr lang="en-US" altLang="ja-JP" sz="3200" dirty="0"/>
              <a:t>LiPo</a:t>
            </a:r>
            <a:r>
              <a:rPr lang="ja-JP" altLang="en-US" sz="3200"/>
              <a:t>電池）の使用は禁止します</a:t>
            </a:r>
            <a:endParaRPr lang="en-US" altLang="ja-JP" sz="3200" dirty="0"/>
          </a:p>
          <a:p>
            <a:pPr marL="457200" lvl="1" indent="-457200">
              <a:lnSpc>
                <a:spcPct val="100000"/>
              </a:lnSpc>
            </a:pPr>
            <a:r>
              <a:rPr lang="ja-JP" altLang="en-US" sz="3200"/>
              <a:t>人体に有害な薬品や液体，および機体の使用は禁止します</a:t>
            </a:r>
            <a:endParaRPr lang="en-US" altLang="ja-JP" sz="3200" dirty="0"/>
          </a:p>
          <a:p>
            <a:pPr marL="457200" lvl="1" indent="-457200">
              <a:lnSpc>
                <a:spcPct val="100000"/>
              </a:lnSpc>
            </a:pPr>
            <a:r>
              <a:rPr lang="ja-JP" altLang="en-US" sz="3200"/>
              <a:t>生物の搭載は禁止します</a:t>
            </a:r>
            <a:endParaRPr lang="en-US" altLang="ja-JP" sz="3200" dirty="0"/>
          </a:p>
          <a:p>
            <a:pPr marL="0" lvl="1" indent="0">
              <a:lnSpc>
                <a:spcPct val="100000"/>
              </a:lnSpc>
              <a:buNone/>
            </a:pPr>
            <a:endParaRPr lang="en-US" altLang="ja-JP" sz="3200" dirty="0"/>
          </a:p>
          <a:p>
            <a:pPr marL="457200" lvl="1" indent="-457200">
              <a:lnSpc>
                <a:spcPct val="100000"/>
              </a:lnSpc>
              <a:buFont typeface="Wingdings" pitchFamily="2" charset="2"/>
              <a:buChar char="l"/>
            </a:pPr>
            <a:endParaRPr lang="en-US" altLang="ja-JP" sz="3200" dirty="0"/>
          </a:p>
          <a:p>
            <a:pPr>
              <a:lnSpc>
                <a:spcPct val="100000"/>
              </a:lnSpc>
            </a:pPr>
            <a:endParaRPr lang="ja-JP" altLang="en-US" sz="3600" dirty="0"/>
          </a:p>
        </p:txBody>
      </p:sp>
      <p:sp>
        <p:nvSpPr>
          <p:cNvPr id="4" name="日付プレースホルダー 3">
            <a:extLst>
              <a:ext uri="{FF2B5EF4-FFF2-40B4-BE49-F238E27FC236}">
                <a16:creationId xmlns:a16="http://schemas.microsoft.com/office/drawing/2014/main" id="{A3B62771-E31B-1044-A1CD-8AF02416496C}"/>
              </a:ext>
            </a:extLst>
          </p:cNvPr>
          <p:cNvSpPr>
            <a:spLocks noGrp="1"/>
          </p:cNvSpPr>
          <p:nvPr>
            <p:ph type="dt" sz="half" idx="10"/>
          </p:nvPr>
        </p:nvSpPr>
        <p:spPr/>
        <p:txBody>
          <a:bodyPr/>
          <a:lstStyle/>
          <a:p>
            <a:fld id="{323C3459-3A23-8B4F-A807-50F81B6365D5}" type="datetime1">
              <a:rPr kumimoji="1" lang="ja-JP" altLang="en-US" smtClean="0"/>
              <a:t>2020/11/22</a:t>
            </a:fld>
            <a:endParaRPr kumimoji="1" lang="ja-JP" altLang="en-US"/>
          </a:p>
        </p:txBody>
      </p:sp>
      <p:sp>
        <p:nvSpPr>
          <p:cNvPr id="5" name="フッター プレースホルダー 4">
            <a:extLst>
              <a:ext uri="{FF2B5EF4-FFF2-40B4-BE49-F238E27FC236}">
                <a16:creationId xmlns:a16="http://schemas.microsoft.com/office/drawing/2014/main" id="{90313D43-A895-E84E-A4F0-10E5BE22275D}"/>
              </a:ext>
            </a:extLst>
          </p:cNvPr>
          <p:cNvSpPr>
            <a:spLocks noGrp="1"/>
          </p:cNvSpPr>
          <p:nvPr>
            <p:ph type="ftr" sz="quarter" idx="11"/>
          </p:nvPr>
        </p:nvSpPr>
        <p:spPr/>
        <p:txBody>
          <a:bodyPr/>
          <a:lstStyle/>
          <a:p>
            <a:r>
              <a:rPr lang="en-US" altLang="ja-JP"/>
              <a:t>Copyright (C) 2020 Tokai Dream Space Team All Rights Reserved.</a:t>
            </a:r>
            <a:endParaRPr lang="ja-JP" altLang="en-US"/>
          </a:p>
        </p:txBody>
      </p:sp>
      <p:sp>
        <p:nvSpPr>
          <p:cNvPr id="6" name="スライド番号プレースホルダー 5">
            <a:extLst>
              <a:ext uri="{FF2B5EF4-FFF2-40B4-BE49-F238E27FC236}">
                <a16:creationId xmlns:a16="http://schemas.microsoft.com/office/drawing/2014/main" id="{8654E08F-2341-964D-9D0F-6F95B9718F5A}"/>
              </a:ext>
            </a:extLst>
          </p:cNvPr>
          <p:cNvSpPr>
            <a:spLocks noGrp="1"/>
          </p:cNvSpPr>
          <p:nvPr>
            <p:ph type="sldNum" sz="quarter" idx="12"/>
          </p:nvPr>
        </p:nvSpPr>
        <p:spPr/>
        <p:txBody>
          <a:bodyPr/>
          <a:lstStyle/>
          <a:p>
            <a:fld id="{DCBA4D0A-12E5-B948-A3D0-490B7F9FFB4B}" type="slidenum">
              <a:rPr kumimoji="1" lang="ja-JP" altLang="en-US" smtClean="0"/>
              <a:t>17</a:t>
            </a:fld>
            <a:endParaRPr kumimoji="1" lang="ja-JP" altLang="en-US"/>
          </a:p>
        </p:txBody>
      </p:sp>
    </p:spTree>
    <p:extLst>
      <p:ext uri="{BB962C8B-B14F-4D97-AF65-F5344CB8AC3E}">
        <p14:creationId xmlns:p14="http://schemas.microsoft.com/office/powerpoint/2010/main" val="59152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2AFB67-7BC7-FA4A-B15C-6876441624CF}"/>
              </a:ext>
            </a:extLst>
          </p:cNvPr>
          <p:cNvSpPr>
            <a:spLocks noGrp="1"/>
          </p:cNvSpPr>
          <p:nvPr>
            <p:ph type="title"/>
          </p:nvPr>
        </p:nvSpPr>
        <p:spPr/>
        <p:txBody>
          <a:bodyPr>
            <a:normAutofit/>
          </a:bodyPr>
          <a:lstStyle/>
          <a:p>
            <a:r>
              <a:rPr kumimoji="1" lang="ja-JP" altLang="en-US" b="1">
                <a:solidFill>
                  <a:srgbClr val="072490"/>
                </a:solidFill>
              </a:rPr>
              <a:t>開発物全般と名称の注意事項</a:t>
            </a:r>
          </a:p>
        </p:txBody>
      </p:sp>
      <p:sp>
        <p:nvSpPr>
          <p:cNvPr id="3" name="日付プレースホルダー 2">
            <a:extLst>
              <a:ext uri="{FF2B5EF4-FFF2-40B4-BE49-F238E27FC236}">
                <a16:creationId xmlns:a16="http://schemas.microsoft.com/office/drawing/2014/main" id="{B74C90D1-6C6E-2745-AFBB-65D41DA66C53}"/>
              </a:ext>
            </a:extLst>
          </p:cNvPr>
          <p:cNvSpPr>
            <a:spLocks noGrp="1"/>
          </p:cNvSpPr>
          <p:nvPr>
            <p:ph type="dt" sz="half" idx="10"/>
          </p:nvPr>
        </p:nvSpPr>
        <p:spPr/>
        <p:txBody>
          <a:bodyPr/>
          <a:lstStyle/>
          <a:p>
            <a:fld id="{5958441C-A282-A14E-980A-7F1E6C1426D7}" type="datetime1">
              <a:rPr kumimoji="1" lang="ja-JP" altLang="en-US" smtClean="0"/>
              <a:t>2020/11/22</a:t>
            </a:fld>
            <a:endParaRPr kumimoji="1" lang="ja-JP" altLang="en-US"/>
          </a:p>
        </p:txBody>
      </p:sp>
      <p:sp>
        <p:nvSpPr>
          <p:cNvPr id="4" name="フッター プレースホルダー 3">
            <a:extLst>
              <a:ext uri="{FF2B5EF4-FFF2-40B4-BE49-F238E27FC236}">
                <a16:creationId xmlns:a16="http://schemas.microsoft.com/office/drawing/2014/main" id="{F5F06285-20E1-9346-A15B-428F2B5BFE09}"/>
              </a:ext>
            </a:extLst>
          </p:cNvPr>
          <p:cNvSpPr>
            <a:spLocks noGrp="1"/>
          </p:cNvSpPr>
          <p:nvPr>
            <p:ph type="ftr" sz="quarter" idx="11"/>
          </p:nvPr>
        </p:nvSpPr>
        <p:spPr/>
        <p:txBody>
          <a:bodyPr/>
          <a:lstStyle/>
          <a:p>
            <a:r>
              <a:rPr lang="en-US" altLang="ja-JP"/>
              <a:t>Copyright (C) 2020 Tokai Dream Space Team All Rights Reserved.</a:t>
            </a:r>
            <a:endParaRPr lang="ja-JP" altLang="en-US"/>
          </a:p>
        </p:txBody>
      </p:sp>
      <p:sp>
        <p:nvSpPr>
          <p:cNvPr id="5" name="スライド番号プレースホルダー 4">
            <a:extLst>
              <a:ext uri="{FF2B5EF4-FFF2-40B4-BE49-F238E27FC236}">
                <a16:creationId xmlns:a16="http://schemas.microsoft.com/office/drawing/2014/main" id="{AB051277-C6F7-BE48-96C4-F3AA8B6CDB79}"/>
              </a:ext>
            </a:extLst>
          </p:cNvPr>
          <p:cNvSpPr>
            <a:spLocks noGrp="1"/>
          </p:cNvSpPr>
          <p:nvPr>
            <p:ph type="sldNum" sz="quarter" idx="12"/>
          </p:nvPr>
        </p:nvSpPr>
        <p:spPr/>
        <p:txBody>
          <a:bodyPr/>
          <a:lstStyle/>
          <a:p>
            <a:fld id="{DCBA4D0A-12E5-B948-A3D0-490B7F9FFB4B}" type="slidenum">
              <a:rPr kumimoji="1" lang="ja-JP" altLang="en-US" smtClean="0"/>
              <a:t>18</a:t>
            </a:fld>
            <a:endParaRPr kumimoji="1" lang="ja-JP" altLang="en-US"/>
          </a:p>
        </p:txBody>
      </p:sp>
      <p:sp>
        <p:nvSpPr>
          <p:cNvPr id="6" name="テキスト ボックス 5">
            <a:extLst>
              <a:ext uri="{FF2B5EF4-FFF2-40B4-BE49-F238E27FC236}">
                <a16:creationId xmlns:a16="http://schemas.microsoft.com/office/drawing/2014/main" id="{940CBDE5-B336-A440-A7CC-DEA0882CCC24}"/>
              </a:ext>
            </a:extLst>
          </p:cNvPr>
          <p:cNvSpPr txBox="1"/>
          <p:nvPr/>
        </p:nvSpPr>
        <p:spPr>
          <a:xfrm>
            <a:off x="0" y="1898505"/>
            <a:ext cx="12192000" cy="4791055"/>
          </a:xfrm>
          <a:prstGeom prst="rect">
            <a:avLst/>
          </a:prstGeom>
          <a:noFill/>
        </p:spPr>
        <p:txBody>
          <a:bodyPr wrap="square" rtlCol="0">
            <a:spAutoFit/>
          </a:bodyPr>
          <a:lstStyle/>
          <a:p>
            <a:pPr marL="473075" lvl="1" indent="-457200">
              <a:lnSpc>
                <a:spcPct val="100000"/>
              </a:lnSpc>
              <a:buFont typeface="Arial" panose="020B0604020202020204" pitchFamily="34" charset="0"/>
              <a:buChar char="•"/>
            </a:pPr>
            <a:r>
              <a:rPr kumimoji="1" lang="ja-JP" altLang="en-US" sz="2800"/>
              <a:t>政治活動や宗教活動に該当する内容や表現が含まれていないこと</a:t>
            </a:r>
            <a:endParaRPr kumimoji="1" lang="en-US" altLang="ja-JP" sz="2800" dirty="0"/>
          </a:p>
          <a:p>
            <a:pPr marL="473075" lvl="1" indent="-457200">
              <a:lnSpc>
                <a:spcPts val="1560"/>
              </a:lnSpc>
              <a:buFont typeface="Arial" panose="020B0604020202020204" pitchFamily="34" charset="0"/>
              <a:buChar char="•"/>
            </a:pPr>
            <a:endParaRPr kumimoji="1" lang="en-US" altLang="ja-JP" sz="2800" dirty="0"/>
          </a:p>
          <a:p>
            <a:pPr marL="473075" lvl="1" indent="-457200">
              <a:lnSpc>
                <a:spcPct val="100000"/>
              </a:lnSpc>
              <a:buFont typeface="Arial" panose="020B0604020202020204" pitchFamily="34" charset="0"/>
              <a:buChar char="•"/>
            </a:pPr>
            <a:r>
              <a:rPr kumimoji="1" lang="ja-JP" altLang="en-US" sz="2800"/>
              <a:t>反社会的な表現が含まれていないこと</a:t>
            </a:r>
            <a:endParaRPr kumimoji="1" lang="en-US" altLang="ja-JP" sz="2800" dirty="0"/>
          </a:p>
          <a:p>
            <a:pPr marL="473075" lvl="1" indent="-457200">
              <a:lnSpc>
                <a:spcPts val="1560"/>
              </a:lnSpc>
              <a:buFont typeface="Arial" panose="020B0604020202020204" pitchFamily="34" charset="0"/>
              <a:buChar char="•"/>
            </a:pPr>
            <a:endParaRPr kumimoji="1" lang="en-US" altLang="ja-JP" sz="2800" dirty="0"/>
          </a:p>
          <a:p>
            <a:pPr marL="457200" indent="-457200">
              <a:buFont typeface="Arial" panose="020B0604020202020204" pitchFamily="34" charset="0"/>
              <a:buChar char="•"/>
            </a:pPr>
            <a:r>
              <a:rPr kumimoji="1" lang="ja-JP" altLang="en-US" sz="2800"/>
              <a:t>危険かつ残虐的、暴力的なミッション内容にしないこと</a:t>
            </a:r>
            <a:endParaRPr kumimoji="1" lang="en-US" altLang="ja-JP" sz="2800" dirty="0"/>
          </a:p>
          <a:p>
            <a:r>
              <a:rPr kumimoji="1" lang="en-US" altLang="ja-JP" sz="2800" dirty="0"/>
              <a:t>	</a:t>
            </a:r>
            <a:r>
              <a:rPr kumimoji="1" lang="ja-JP" altLang="en-US" sz="2800"/>
              <a:t>（</a:t>
            </a:r>
            <a:r>
              <a:rPr kumimoji="1" lang="en-US" altLang="ja-JP" sz="2800" dirty="0"/>
              <a:t>NG</a:t>
            </a:r>
            <a:r>
              <a:rPr kumimoji="1" lang="ja-JP" altLang="en-US" sz="2800"/>
              <a:t>例１）飛んでいる鳥を狙うなど生き物を対象とするミッション</a:t>
            </a:r>
            <a:endParaRPr kumimoji="1" lang="en-US" altLang="ja-JP" sz="2800" dirty="0"/>
          </a:p>
          <a:p>
            <a:r>
              <a:rPr kumimoji="1" lang="en-US" altLang="ja-JP" sz="2800" dirty="0"/>
              <a:t>	</a:t>
            </a:r>
            <a:r>
              <a:rPr kumimoji="1" lang="ja-JP" altLang="en-US" sz="2800"/>
              <a:t>（</a:t>
            </a:r>
            <a:r>
              <a:rPr kumimoji="1" lang="en-US" altLang="ja-JP" sz="2800" dirty="0"/>
              <a:t>NG</a:t>
            </a:r>
            <a:r>
              <a:rPr kumimoji="1" lang="ja-JP" altLang="en-US" sz="2800"/>
              <a:t>例２）人間を狙うミッション</a:t>
            </a:r>
            <a:endParaRPr kumimoji="1" lang="en-US" altLang="ja-JP" sz="2800" dirty="0"/>
          </a:p>
          <a:p>
            <a:pPr>
              <a:lnSpc>
                <a:spcPts val="1560"/>
              </a:lnSpc>
            </a:pPr>
            <a:endParaRPr kumimoji="1" lang="en-US" altLang="ja-JP" sz="2800" dirty="0"/>
          </a:p>
          <a:p>
            <a:pPr marL="457200" indent="-457200">
              <a:buFont typeface="Arial" panose="020B0604020202020204" pitchFamily="34" charset="0"/>
              <a:buChar char="•"/>
            </a:pPr>
            <a:r>
              <a:rPr kumimoji="1" lang="ja-JP" altLang="en-US" sz="2800"/>
              <a:t>法律、法令に反する行為、またはそのおそれのある行為をしないこと</a:t>
            </a:r>
            <a:endParaRPr kumimoji="1" lang="en-US" altLang="ja-JP" sz="2800" dirty="0"/>
          </a:p>
          <a:p>
            <a:r>
              <a:rPr kumimoji="1" lang="en-US" altLang="ja-JP" sz="2800" dirty="0"/>
              <a:t>	</a:t>
            </a:r>
            <a:r>
              <a:rPr kumimoji="1" lang="ja-JP" altLang="en-US" sz="2800"/>
              <a:t>（</a:t>
            </a:r>
            <a:r>
              <a:rPr kumimoji="1" lang="en-US" altLang="ja-JP" sz="2800" dirty="0"/>
              <a:t>NG</a:t>
            </a:r>
            <a:r>
              <a:rPr kumimoji="1" lang="ja-JP" altLang="en-US" sz="2800"/>
              <a:t>例）私有地（他人の家など）をめがけて発射する</a:t>
            </a:r>
            <a:endParaRPr kumimoji="1" lang="en-US" altLang="ja-JP" sz="2800" dirty="0"/>
          </a:p>
          <a:p>
            <a:pPr>
              <a:lnSpc>
                <a:spcPts val="1560"/>
              </a:lnSpc>
            </a:pPr>
            <a:endParaRPr kumimoji="1" lang="en-US" altLang="ja-JP" sz="2800" dirty="0"/>
          </a:p>
          <a:p>
            <a:pPr marL="457200" indent="-457200">
              <a:buFont typeface="Arial" panose="020B0604020202020204" pitchFamily="34" charset="0"/>
              <a:buChar char="•"/>
            </a:pPr>
            <a:r>
              <a:rPr kumimoji="1" lang="ja-JP" altLang="en-US" sz="2800"/>
              <a:t>性的な表現、差別的な表現、不快感を与える表現、その他の公序良俗に反する表現が含まれていないこと</a:t>
            </a:r>
          </a:p>
        </p:txBody>
      </p:sp>
      <p:sp>
        <p:nvSpPr>
          <p:cNvPr id="7" name="テキスト ボックス 6">
            <a:extLst>
              <a:ext uri="{FF2B5EF4-FFF2-40B4-BE49-F238E27FC236}">
                <a16:creationId xmlns:a16="http://schemas.microsoft.com/office/drawing/2014/main" id="{8A5FF187-3029-2148-A7B2-B74F2CB9EFEE}"/>
              </a:ext>
            </a:extLst>
          </p:cNvPr>
          <p:cNvSpPr txBox="1"/>
          <p:nvPr/>
        </p:nvSpPr>
        <p:spPr>
          <a:xfrm>
            <a:off x="0" y="1084357"/>
            <a:ext cx="12192000" cy="1200329"/>
          </a:xfrm>
          <a:prstGeom prst="rect">
            <a:avLst/>
          </a:prstGeom>
          <a:noFill/>
        </p:spPr>
        <p:txBody>
          <a:bodyPr wrap="square" rtlCol="0">
            <a:spAutoFit/>
          </a:bodyPr>
          <a:lstStyle/>
          <a:p>
            <a:r>
              <a:rPr kumimoji="1" lang="en-US" altLang="ja-JP" sz="2400" dirty="0">
                <a:solidFill>
                  <a:srgbClr val="FF0000"/>
                </a:solidFill>
              </a:rPr>
              <a:t>※</a:t>
            </a:r>
            <a:r>
              <a:rPr kumimoji="1" lang="ja-JP" altLang="en-US" sz="2400">
                <a:solidFill>
                  <a:srgbClr val="FF0000"/>
                </a:solidFill>
              </a:rPr>
              <a:t>ペットボトルロケット、ミッション機器、チーム名、ミッション名、</a:t>
            </a:r>
            <a:endParaRPr kumimoji="1" lang="en-US" altLang="ja-JP" sz="2400" dirty="0">
              <a:solidFill>
                <a:srgbClr val="FF0000"/>
              </a:solidFill>
            </a:endParaRPr>
          </a:p>
          <a:p>
            <a:r>
              <a:rPr kumimoji="1" lang="ja-JP" altLang="en-US" sz="2400">
                <a:solidFill>
                  <a:srgbClr val="FF0000"/>
                </a:solidFill>
              </a:rPr>
              <a:t>ミッション内容、打ち上げ動画に以下の内容が含まれていないようにしてください</a:t>
            </a:r>
          </a:p>
          <a:p>
            <a:endParaRPr kumimoji="1" lang="ja-JP" altLang="en-US" sz="2400">
              <a:solidFill>
                <a:srgbClr val="FF0000"/>
              </a:solidFill>
            </a:endParaRPr>
          </a:p>
        </p:txBody>
      </p:sp>
    </p:spTree>
    <p:extLst>
      <p:ext uri="{BB962C8B-B14F-4D97-AF65-F5344CB8AC3E}">
        <p14:creationId xmlns:p14="http://schemas.microsoft.com/office/powerpoint/2010/main" val="2529463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5AE22C-9FD7-D14D-A175-5ED81C024E50}"/>
              </a:ext>
            </a:extLst>
          </p:cNvPr>
          <p:cNvSpPr>
            <a:spLocks noGrp="1"/>
          </p:cNvSpPr>
          <p:nvPr>
            <p:ph type="title"/>
          </p:nvPr>
        </p:nvSpPr>
        <p:spPr/>
        <p:txBody>
          <a:bodyPr/>
          <a:lstStyle/>
          <a:p>
            <a:r>
              <a:rPr kumimoji="1" lang="ja-JP" altLang="en-US" b="1">
                <a:solidFill>
                  <a:srgbClr val="072490"/>
                </a:solidFill>
              </a:rPr>
              <a:t>ミッション採点表</a:t>
            </a:r>
          </a:p>
        </p:txBody>
      </p:sp>
      <p:sp>
        <p:nvSpPr>
          <p:cNvPr id="3" name="日付プレースホルダー 2">
            <a:extLst>
              <a:ext uri="{FF2B5EF4-FFF2-40B4-BE49-F238E27FC236}">
                <a16:creationId xmlns:a16="http://schemas.microsoft.com/office/drawing/2014/main" id="{52AFFF97-A53E-E140-ACDF-95ADEA8D1749}"/>
              </a:ext>
            </a:extLst>
          </p:cNvPr>
          <p:cNvSpPr>
            <a:spLocks noGrp="1"/>
          </p:cNvSpPr>
          <p:nvPr>
            <p:ph type="dt" sz="half" idx="10"/>
          </p:nvPr>
        </p:nvSpPr>
        <p:spPr/>
        <p:txBody>
          <a:bodyPr/>
          <a:lstStyle/>
          <a:p>
            <a:fld id="{5634A09F-1759-DD47-9C41-BD698B221F87}" type="datetime1">
              <a:rPr kumimoji="1" lang="ja-JP" altLang="en-US" smtClean="0"/>
              <a:t>2020/11/22</a:t>
            </a:fld>
            <a:endParaRPr kumimoji="1" lang="ja-JP" altLang="en-US"/>
          </a:p>
        </p:txBody>
      </p:sp>
      <p:sp>
        <p:nvSpPr>
          <p:cNvPr id="5" name="フッター プレースホルダー 4">
            <a:extLst>
              <a:ext uri="{FF2B5EF4-FFF2-40B4-BE49-F238E27FC236}">
                <a16:creationId xmlns:a16="http://schemas.microsoft.com/office/drawing/2014/main" id="{2BA73C35-DC48-5C45-A0E7-55C441812B1F}"/>
              </a:ext>
            </a:extLst>
          </p:cNvPr>
          <p:cNvSpPr>
            <a:spLocks noGrp="1"/>
          </p:cNvSpPr>
          <p:nvPr>
            <p:ph type="ftr" sz="quarter" idx="11"/>
          </p:nvPr>
        </p:nvSpPr>
        <p:spPr/>
        <p:txBody>
          <a:bodyPr/>
          <a:lstStyle/>
          <a:p>
            <a:r>
              <a:rPr lang="en-US" altLang="ja-JP"/>
              <a:t>Copyright (C) 2020 Tokai Dream Space Team All Rights Reserved.</a:t>
            </a:r>
            <a:endParaRPr lang="ja-JP" altLang="en-US"/>
          </a:p>
        </p:txBody>
      </p:sp>
      <p:sp>
        <p:nvSpPr>
          <p:cNvPr id="6" name="スライド番号プレースホルダー 5">
            <a:extLst>
              <a:ext uri="{FF2B5EF4-FFF2-40B4-BE49-F238E27FC236}">
                <a16:creationId xmlns:a16="http://schemas.microsoft.com/office/drawing/2014/main" id="{18B31A5F-6CFE-1B47-9AAF-FFAE75B59E19}"/>
              </a:ext>
            </a:extLst>
          </p:cNvPr>
          <p:cNvSpPr>
            <a:spLocks noGrp="1"/>
          </p:cNvSpPr>
          <p:nvPr>
            <p:ph type="sldNum" sz="quarter" idx="12"/>
          </p:nvPr>
        </p:nvSpPr>
        <p:spPr/>
        <p:txBody>
          <a:bodyPr/>
          <a:lstStyle/>
          <a:p>
            <a:fld id="{DCBA4D0A-12E5-B948-A3D0-490B7F9FFB4B}" type="slidenum">
              <a:rPr kumimoji="1" lang="ja-JP" altLang="en-US" smtClean="0"/>
              <a:t>19</a:t>
            </a:fld>
            <a:endParaRPr kumimoji="1" lang="ja-JP" altLang="en-US"/>
          </a:p>
        </p:txBody>
      </p:sp>
      <p:pic>
        <p:nvPicPr>
          <p:cNvPr id="4" name="図 3">
            <a:extLst>
              <a:ext uri="{FF2B5EF4-FFF2-40B4-BE49-F238E27FC236}">
                <a16:creationId xmlns:a16="http://schemas.microsoft.com/office/drawing/2014/main" id="{2A7C8292-175B-0A4D-98C8-0F14B05AC0C2}"/>
              </a:ext>
            </a:extLst>
          </p:cNvPr>
          <p:cNvPicPr>
            <a:picLocks noChangeAspect="1"/>
          </p:cNvPicPr>
          <p:nvPr/>
        </p:nvPicPr>
        <p:blipFill>
          <a:blip r:embed="rId2"/>
          <a:stretch>
            <a:fillRect/>
          </a:stretch>
        </p:blipFill>
        <p:spPr>
          <a:xfrm>
            <a:off x="0" y="1763599"/>
            <a:ext cx="12192000" cy="3187928"/>
          </a:xfrm>
          <a:prstGeom prst="rect">
            <a:avLst/>
          </a:prstGeom>
        </p:spPr>
      </p:pic>
    </p:spTree>
    <p:extLst>
      <p:ext uri="{BB962C8B-B14F-4D97-AF65-F5344CB8AC3E}">
        <p14:creationId xmlns:p14="http://schemas.microsoft.com/office/powerpoint/2010/main" val="3443958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8D5C63-A2C2-8E42-9CD6-05ED887F1BE8}"/>
              </a:ext>
            </a:extLst>
          </p:cNvPr>
          <p:cNvSpPr>
            <a:spLocks noGrp="1"/>
          </p:cNvSpPr>
          <p:nvPr>
            <p:ph type="title"/>
          </p:nvPr>
        </p:nvSpPr>
        <p:spPr/>
        <p:txBody>
          <a:bodyPr/>
          <a:lstStyle/>
          <a:p>
            <a:r>
              <a:rPr lang="ja-JP" altLang="en-US" b="1">
                <a:solidFill>
                  <a:srgbClr val="072490"/>
                </a:solidFill>
              </a:rPr>
              <a:t>参加者のフロー</a:t>
            </a:r>
            <a:endParaRPr kumimoji="1" lang="ja-JP" altLang="en-US" b="1">
              <a:solidFill>
                <a:srgbClr val="072490"/>
              </a:solidFill>
            </a:endParaRPr>
          </a:p>
        </p:txBody>
      </p:sp>
      <p:sp>
        <p:nvSpPr>
          <p:cNvPr id="4" name="日付プレースホルダー 3">
            <a:extLst>
              <a:ext uri="{FF2B5EF4-FFF2-40B4-BE49-F238E27FC236}">
                <a16:creationId xmlns:a16="http://schemas.microsoft.com/office/drawing/2014/main" id="{64883E74-F5A7-F244-AAD6-D3C2D7FA5392}"/>
              </a:ext>
            </a:extLst>
          </p:cNvPr>
          <p:cNvSpPr>
            <a:spLocks noGrp="1"/>
          </p:cNvSpPr>
          <p:nvPr>
            <p:ph type="dt" sz="half" idx="10"/>
          </p:nvPr>
        </p:nvSpPr>
        <p:spPr/>
        <p:txBody>
          <a:bodyPr/>
          <a:lstStyle/>
          <a:p>
            <a:fld id="{8F94A844-92B2-E54E-9321-A6F7B546A5DB}" type="datetime1">
              <a:rPr kumimoji="1" lang="ja-JP" altLang="en-US" smtClean="0"/>
              <a:t>2020/11/22</a:t>
            </a:fld>
            <a:endParaRPr kumimoji="1" lang="ja-JP" altLang="en-US"/>
          </a:p>
        </p:txBody>
      </p:sp>
      <p:sp>
        <p:nvSpPr>
          <p:cNvPr id="5" name="フッター プレースホルダー 4">
            <a:extLst>
              <a:ext uri="{FF2B5EF4-FFF2-40B4-BE49-F238E27FC236}">
                <a16:creationId xmlns:a16="http://schemas.microsoft.com/office/drawing/2014/main" id="{C53A15CD-26C5-DB4C-8869-588FDE80758C}"/>
              </a:ext>
            </a:extLst>
          </p:cNvPr>
          <p:cNvSpPr>
            <a:spLocks noGrp="1"/>
          </p:cNvSpPr>
          <p:nvPr>
            <p:ph type="ftr" sz="quarter" idx="11"/>
          </p:nvPr>
        </p:nvSpPr>
        <p:spPr/>
        <p:txBody>
          <a:bodyPr/>
          <a:lstStyle/>
          <a:p>
            <a:r>
              <a:rPr lang="en-US" altLang="ja-JP"/>
              <a:t>Copyright (C) 2020 Tokai Dream Space Team All Rights Reserved.</a:t>
            </a:r>
            <a:endParaRPr lang="ja-JP" altLang="en-US"/>
          </a:p>
        </p:txBody>
      </p:sp>
      <p:sp>
        <p:nvSpPr>
          <p:cNvPr id="6" name="スライド番号プレースホルダー 5">
            <a:extLst>
              <a:ext uri="{FF2B5EF4-FFF2-40B4-BE49-F238E27FC236}">
                <a16:creationId xmlns:a16="http://schemas.microsoft.com/office/drawing/2014/main" id="{3BB85F16-1A8D-DB48-9B6A-E6B0FA7851D6}"/>
              </a:ext>
            </a:extLst>
          </p:cNvPr>
          <p:cNvSpPr>
            <a:spLocks noGrp="1"/>
          </p:cNvSpPr>
          <p:nvPr>
            <p:ph type="sldNum" sz="quarter" idx="12"/>
          </p:nvPr>
        </p:nvSpPr>
        <p:spPr/>
        <p:txBody>
          <a:bodyPr/>
          <a:lstStyle/>
          <a:p>
            <a:fld id="{DCBA4D0A-12E5-B948-A3D0-490B7F9FFB4B}" type="slidenum">
              <a:rPr kumimoji="1" lang="ja-JP" altLang="en-US" smtClean="0"/>
              <a:t>2</a:t>
            </a:fld>
            <a:endParaRPr kumimoji="1" lang="ja-JP" altLang="en-US"/>
          </a:p>
        </p:txBody>
      </p:sp>
      <p:graphicFrame>
        <p:nvGraphicFramePr>
          <p:cNvPr id="7" name="図表 6">
            <a:extLst>
              <a:ext uri="{FF2B5EF4-FFF2-40B4-BE49-F238E27FC236}">
                <a16:creationId xmlns:a16="http://schemas.microsoft.com/office/drawing/2014/main" id="{90ED2F6D-2BE2-9845-B403-EFAC9CE6D4D8}"/>
              </a:ext>
            </a:extLst>
          </p:cNvPr>
          <p:cNvGraphicFramePr/>
          <p:nvPr>
            <p:extLst>
              <p:ext uri="{D42A27DB-BD31-4B8C-83A1-F6EECF244321}">
                <p14:modId xmlns:p14="http://schemas.microsoft.com/office/powerpoint/2010/main" val="2130603667"/>
              </p:ext>
            </p:extLst>
          </p:nvPr>
        </p:nvGraphicFramePr>
        <p:xfrm>
          <a:off x="1" y="1761067"/>
          <a:ext cx="12191999" cy="39962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円形吹き出し 2">
            <a:extLst>
              <a:ext uri="{FF2B5EF4-FFF2-40B4-BE49-F238E27FC236}">
                <a16:creationId xmlns:a16="http://schemas.microsoft.com/office/drawing/2014/main" id="{18E2DF0A-5B21-424C-837D-63F181FBACA7}"/>
              </a:ext>
            </a:extLst>
          </p:cNvPr>
          <p:cNvSpPr/>
          <p:nvPr/>
        </p:nvSpPr>
        <p:spPr>
          <a:xfrm>
            <a:off x="9262533" y="4978400"/>
            <a:ext cx="2573868" cy="1083734"/>
          </a:xfrm>
          <a:prstGeom prst="wedgeEllipseCallout">
            <a:avLst>
              <a:gd name="adj1" fmla="val -72500"/>
              <a:gd name="adj2" fmla="val -2656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a:solidFill>
                  <a:srgbClr val="FF0000"/>
                </a:solidFill>
              </a:rPr>
              <a:t>2021/1/31</a:t>
            </a:r>
          </a:p>
          <a:p>
            <a:pPr algn="ctr"/>
            <a:r>
              <a:rPr kumimoji="1" lang="ja-JP" altLang="en-US" sz="2800" b="1">
                <a:solidFill>
                  <a:srgbClr val="FF0000"/>
                </a:solidFill>
              </a:rPr>
              <a:t>締切</a:t>
            </a:r>
          </a:p>
        </p:txBody>
      </p:sp>
      <p:sp>
        <p:nvSpPr>
          <p:cNvPr id="11" name="テキスト ボックス 10">
            <a:extLst>
              <a:ext uri="{FF2B5EF4-FFF2-40B4-BE49-F238E27FC236}">
                <a16:creationId xmlns:a16="http://schemas.microsoft.com/office/drawing/2014/main" id="{9574026D-5AE9-0A45-8712-131BCD6FE13D}"/>
              </a:ext>
            </a:extLst>
          </p:cNvPr>
          <p:cNvSpPr txBox="1"/>
          <p:nvPr/>
        </p:nvSpPr>
        <p:spPr>
          <a:xfrm>
            <a:off x="157162" y="1142472"/>
            <a:ext cx="5164667" cy="523220"/>
          </a:xfrm>
          <a:prstGeom prst="rect">
            <a:avLst/>
          </a:prstGeom>
          <a:noFill/>
          <a:ln>
            <a:solidFill>
              <a:schemeClr val="tx1"/>
            </a:solidFill>
          </a:ln>
        </p:spPr>
        <p:txBody>
          <a:bodyPr wrap="square" rtlCol="0">
            <a:spAutoFit/>
          </a:bodyPr>
          <a:lstStyle/>
          <a:p>
            <a:pPr algn="ctr"/>
            <a:r>
              <a:rPr kumimoji="1" lang="ja-JP" altLang="en-US" sz="2800"/>
              <a:t>募集開始日：</a:t>
            </a:r>
            <a:r>
              <a:rPr kumimoji="1" lang="en-US" altLang="ja-JP" sz="2800" dirty="0"/>
              <a:t>2020</a:t>
            </a:r>
            <a:r>
              <a:rPr kumimoji="1" lang="ja-JP" altLang="en-US" sz="2800"/>
              <a:t>年</a:t>
            </a:r>
            <a:r>
              <a:rPr kumimoji="1" lang="en-US" altLang="ja-JP" sz="2800" dirty="0"/>
              <a:t>11</a:t>
            </a:r>
            <a:r>
              <a:rPr kumimoji="1" lang="ja-JP" altLang="en-US" sz="2800"/>
              <a:t>月</a:t>
            </a:r>
            <a:r>
              <a:rPr kumimoji="1" lang="en-US" altLang="ja-JP" sz="2800" dirty="0"/>
              <a:t>24</a:t>
            </a:r>
            <a:r>
              <a:rPr kumimoji="1" lang="ja-JP" altLang="en-US" sz="2800"/>
              <a:t>日</a:t>
            </a:r>
          </a:p>
        </p:txBody>
      </p:sp>
    </p:spTree>
    <p:extLst>
      <p:ext uri="{BB962C8B-B14F-4D97-AF65-F5344CB8AC3E}">
        <p14:creationId xmlns:p14="http://schemas.microsoft.com/office/powerpoint/2010/main" val="2229187988"/>
      </p:ext>
    </p:extLst>
  </p:cSld>
  <p:clrMapOvr>
    <a:masterClrMapping/>
  </p:clrMapOvr>
  <mc:AlternateContent xmlns:mc="http://schemas.openxmlformats.org/markup-compatibility/2006" xmlns:p14="http://schemas.microsoft.com/office/powerpoint/2010/main">
    <mc:Choice Requires="p14">
      <p:transition spd="med" p14:dur="700" advTm="39830">
        <p:fade/>
      </p:transition>
    </mc:Choice>
    <mc:Fallback xmlns="">
      <p:transition spd="med" advTm="3983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167570-DDBE-614C-AA49-842426D875B3}"/>
              </a:ext>
            </a:extLst>
          </p:cNvPr>
          <p:cNvSpPr>
            <a:spLocks noGrp="1"/>
          </p:cNvSpPr>
          <p:nvPr>
            <p:ph type="title"/>
          </p:nvPr>
        </p:nvSpPr>
        <p:spPr/>
        <p:txBody>
          <a:bodyPr>
            <a:normAutofit/>
          </a:bodyPr>
          <a:lstStyle/>
          <a:p>
            <a:r>
              <a:rPr kumimoji="1" lang="ja-JP" altLang="en-US" b="1">
                <a:solidFill>
                  <a:srgbClr val="072490"/>
                </a:solidFill>
              </a:rPr>
              <a:t>ミッション採点基準</a:t>
            </a:r>
          </a:p>
        </p:txBody>
      </p:sp>
      <p:sp>
        <p:nvSpPr>
          <p:cNvPr id="3" name="コンテンツ プレースホルダー 2">
            <a:extLst>
              <a:ext uri="{FF2B5EF4-FFF2-40B4-BE49-F238E27FC236}">
                <a16:creationId xmlns:a16="http://schemas.microsoft.com/office/drawing/2014/main" id="{D49ADC96-6EC7-2A46-B11E-1C6F964C0AAE}"/>
              </a:ext>
            </a:extLst>
          </p:cNvPr>
          <p:cNvSpPr txBox="1">
            <a:spLocks/>
          </p:cNvSpPr>
          <p:nvPr/>
        </p:nvSpPr>
        <p:spPr>
          <a:xfrm>
            <a:off x="0" y="1133608"/>
            <a:ext cx="12192000" cy="561837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20000"/>
              </a:lnSpc>
            </a:pPr>
            <a:r>
              <a:rPr lang="ja-JP" altLang="en-US" sz="3200">
                <a:latin typeface="+mn-ea"/>
              </a:rPr>
              <a:t>ミッションは</a:t>
            </a:r>
            <a:r>
              <a:rPr lang="en-US" altLang="ja-JP" sz="3200" dirty="0">
                <a:latin typeface="+mn-ea"/>
              </a:rPr>
              <a:t>1</a:t>
            </a:r>
            <a:r>
              <a:rPr lang="ja-JP" altLang="en-US" sz="3200">
                <a:latin typeface="+mn-ea"/>
              </a:rPr>
              <a:t>個以上</a:t>
            </a:r>
            <a:r>
              <a:rPr lang="en-US" altLang="ja-JP" sz="3200" dirty="0">
                <a:latin typeface="+mn-ea"/>
              </a:rPr>
              <a:t>3</a:t>
            </a:r>
            <a:r>
              <a:rPr lang="ja-JP" altLang="en-US" sz="3200">
                <a:latin typeface="+mn-ea"/>
              </a:rPr>
              <a:t>個以下とする</a:t>
            </a:r>
            <a:endParaRPr lang="en-US" altLang="ja-JP" sz="3200" dirty="0">
              <a:latin typeface="+mn-ea"/>
            </a:endParaRPr>
          </a:p>
          <a:p>
            <a:pPr>
              <a:lnSpc>
                <a:spcPct val="120000"/>
              </a:lnSpc>
            </a:pPr>
            <a:r>
              <a:rPr lang="ja-JP" altLang="en-US" sz="3200">
                <a:latin typeface="+mn-ea"/>
              </a:rPr>
              <a:t>難易度は、低い方から</a:t>
            </a:r>
            <a:r>
              <a:rPr lang="en-US" altLang="ja-JP" sz="3200" dirty="0">
                <a:latin typeface="+mn-ea"/>
              </a:rPr>
              <a:t>A,B,C,D,E</a:t>
            </a:r>
            <a:r>
              <a:rPr lang="ja-JP" altLang="en-US" sz="3200">
                <a:latin typeface="+mn-ea"/>
              </a:rPr>
              <a:t>の順</a:t>
            </a:r>
            <a:endParaRPr lang="en-US" altLang="ja-JP" sz="3200" dirty="0">
              <a:latin typeface="+mn-ea"/>
            </a:endParaRPr>
          </a:p>
          <a:p>
            <a:pPr>
              <a:lnSpc>
                <a:spcPct val="120000"/>
              </a:lnSpc>
            </a:pPr>
            <a:r>
              <a:rPr lang="ja-JP" altLang="en-US" sz="3200">
                <a:latin typeface="+mn-ea"/>
              </a:rPr>
              <a:t>難易度</a:t>
            </a:r>
            <a:r>
              <a:rPr lang="en-US" altLang="ja-JP" sz="3200" dirty="0">
                <a:latin typeface="+mn-ea"/>
              </a:rPr>
              <a:t>E</a:t>
            </a:r>
            <a:r>
              <a:rPr lang="ja-JP" altLang="en-US" sz="3200">
                <a:latin typeface="+mn-ea"/>
              </a:rPr>
              <a:t>は、</a:t>
            </a:r>
            <a:r>
              <a:rPr lang="en" altLang="ja-JP" sz="3200" dirty="0">
                <a:latin typeface="+mn-ea"/>
              </a:rPr>
              <a:t>D</a:t>
            </a:r>
            <a:r>
              <a:rPr lang="ja-JP" altLang="en-US" sz="3200">
                <a:latin typeface="+mn-ea"/>
              </a:rPr>
              <a:t>難易度より難しいとされるミッション（</a:t>
            </a:r>
            <a:r>
              <a:rPr lang="en" altLang="ja-JP" sz="3200" dirty="0">
                <a:latin typeface="+mn-ea"/>
              </a:rPr>
              <a:t>E</a:t>
            </a:r>
            <a:r>
              <a:rPr lang="ja-JP" altLang="en-US" sz="3200">
                <a:latin typeface="+mn-ea"/>
              </a:rPr>
              <a:t>難易度に相当するかは，主催者に事前に問い合わせること）</a:t>
            </a:r>
            <a:endParaRPr lang="en-US" altLang="ja-JP" sz="3200" dirty="0">
              <a:latin typeface="+mn-ea"/>
            </a:endParaRPr>
          </a:p>
          <a:p>
            <a:pPr>
              <a:lnSpc>
                <a:spcPct val="120000"/>
              </a:lnSpc>
            </a:pPr>
            <a:endParaRPr lang="en-US" altLang="ja-JP" sz="3200" dirty="0">
              <a:latin typeface="+mj-ea"/>
              <a:ea typeface="+mj-ea"/>
            </a:endParaRPr>
          </a:p>
        </p:txBody>
      </p:sp>
      <p:sp>
        <p:nvSpPr>
          <p:cNvPr id="4" name="日付プレースホルダー 3">
            <a:extLst>
              <a:ext uri="{FF2B5EF4-FFF2-40B4-BE49-F238E27FC236}">
                <a16:creationId xmlns:a16="http://schemas.microsoft.com/office/drawing/2014/main" id="{7BEB11EB-2FED-B047-BB13-0097B7150468}"/>
              </a:ext>
            </a:extLst>
          </p:cNvPr>
          <p:cNvSpPr>
            <a:spLocks noGrp="1"/>
          </p:cNvSpPr>
          <p:nvPr>
            <p:ph type="dt" sz="half" idx="10"/>
          </p:nvPr>
        </p:nvSpPr>
        <p:spPr/>
        <p:txBody>
          <a:bodyPr/>
          <a:lstStyle/>
          <a:p>
            <a:fld id="{53BEC6B4-9CBF-954A-916F-C0A27BB6D229}" type="datetime1">
              <a:rPr kumimoji="1" lang="ja-JP" altLang="en-US" smtClean="0"/>
              <a:t>2020/11/22</a:t>
            </a:fld>
            <a:endParaRPr kumimoji="1" lang="ja-JP" altLang="en-US"/>
          </a:p>
        </p:txBody>
      </p:sp>
      <p:sp>
        <p:nvSpPr>
          <p:cNvPr id="5" name="フッター プレースホルダー 4">
            <a:extLst>
              <a:ext uri="{FF2B5EF4-FFF2-40B4-BE49-F238E27FC236}">
                <a16:creationId xmlns:a16="http://schemas.microsoft.com/office/drawing/2014/main" id="{2DE948C7-A6B0-CF4F-B910-A029359687BE}"/>
              </a:ext>
            </a:extLst>
          </p:cNvPr>
          <p:cNvSpPr>
            <a:spLocks noGrp="1"/>
          </p:cNvSpPr>
          <p:nvPr>
            <p:ph type="ftr" sz="quarter" idx="11"/>
          </p:nvPr>
        </p:nvSpPr>
        <p:spPr/>
        <p:txBody>
          <a:bodyPr/>
          <a:lstStyle/>
          <a:p>
            <a:r>
              <a:rPr lang="en-US" altLang="ja-JP"/>
              <a:t>Copyright (C) 2020 Tokai Dream Space Team All Rights Reserved.</a:t>
            </a:r>
            <a:endParaRPr lang="ja-JP" altLang="en-US"/>
          </a:p>
        </p:txBody>
      </p:sp>
      <p:sp>
        <p:nvSpPr>
          <p:cNvPr id="6" name="スライド番号プレースホルダー 5">
            <a:extLst>
              <a:ext uri="{FF2B5EF4-FFF2-40B4-BE49-F238E27FC236}">
                <a16:creationId xmlns:a16="http://schemas.microsoft.com/office/drawing/2014/main" id="{AC95FDD1-6592-994E-946B-ABC883983E2C}"/>
              </a:ext>
            </a:extLst>
          </p:cNvPr>
          <p:cNvSpPr>
            <a:spLocks noGrp="1"/>
          </p:cNvSpPr>
          <p:nvPr>
            <p:ph type="sldNum" sz="quarter" idx="12"/>
          </p:nvPr>
        </p:nvSpPr>
        <p:spPr/>
        <p:txBody>
          <a:bodyPr/>
          <a:lstStyle/>
          <a:p>
            <a:fld id="{DCBA4D0A-12E5-B948-A3D0-490B7F9FFB4B}" type="slidenum">
              <a:rPr kumimoji="1" lang="ja-JP" altLang="en-US" smtClean="0"/>
              <a:t>20</a:t>
            </a:fld>
            <a:endParaRPr kumimoji="1" lang="ja-JP" altLang="en-US"/>
          </a:p>
        </p:txBody>
      </p:sp>
      <p:sp>
        <p:nvSpPr>
          <p:cNvPr id="7" name="テキスト ボックス 6">
            <a:extLst>
              <a:ext uri="{FF2B5EF4-FFF2-40B4-BE49-F238E27FC236}">
                <a16:creationId xmlns:a16="http://schemas.microsoft.com/office/drawing/2014/main" id="{0A66B38B-5354-EB40-ADAD-C3BB95F32907}"/>
              </a:ext>
            </a:extLst>
          </p:cNvPr>
          <p:cNvSpPr txBox="1"/>
          <p:nvPr/>
        </p:nvSpPr>
        <p:spPr>
          <a:xfrm>
            <a:off x="0" y="4078210"/>
            <a:ext cx="12192000" cy="2554545"/>
          </a:xfrm>
          <a:prstGeom prst="rect">
            <a:avLst/>
          </a:prstGeom>
          <a:noFill/>
        </p:spPr>
        <p:txBody>
          <a:bodyPr wrap="square" rtlCol="0">
            <a:spAutoFit/>
          </a:bodyPr>
          <a:lstStyle/>
          <a:p>
            <a:pPr marL="285750" indent="-285750">
              <a:buFont typeface="Arial" panose="020B0604020202020204" pitchFamily="34" charset="0"/>
              <a:buChar char="•"/>
            </a:pPr>
            <a:r>
              <a:rPr lang="ja-JP" altLang="ja-JP" sz="3200"/>
              <a:t>提出された動画データで</a:t>
            </a:r>
            <a:r>
              <a:rPr lang="ja-JP" altLang="en-US" sz="3200"/>
              <a:t>ミッション</a:t>
            </a:r>
            <a:r>
              <a:rPr lang="ja-JP" altLang="ja-JP" sz="3200"/>
              <a:t>成功</a:t>
            </a:r>
            <a:r>
              <a:rPr lang="en-US" altLang="ja-JP" sz="3200" dirty="0"/>
              <a:t>/</a:t>
            </a:r>
            <a:r>
              <a:rPr lang="ja-JP" altLang="ja-JP" sz="3200"/>
              <a:t>失敗の判断をする</a:t>
            </a:r>
            <a:endParaRPr lang="en-US" altLang="ja-JP" sz="3200" dirty="0"/>
          </a:p>
          <a:p>
            <a:pPr marL="914400" lvl="1" indent="-457200">
              <a:buFont typeface="Wingdings" pitchFamily="2" charset="2"/>
              <a:buChar char="Ø"/>
            </a:pPr>
            <a:r>
              <a:rPr lang="ja-JP" altLang="en-US" sz="3200"/>
              <a:t>ミッション毎の撮影方法は</a:t>
            </a:r>
            <a:r>
              <a:rPr lang="en-US" altLang="ja-JP" sz="3200" dirty="0"/>
              <a:t>Web</a:t>
            </a:r>
            <a:r>
              <a:rPr lang="ja-JP" altLang="en-US" sz="3200"/>
              <a:t>ページで公開</a:t>
            </a:r>
            <a:endParaRPr lang="en-US" altLang="ja-JP" sz="3200" dirty="0"/>
          </a:p>
          <a:p>
            <a:pPr marL="914400" lvl="1" indent="-457200">
              <a:buFont typeface="Wingdings" pitchFamily="2" charset="2"/>
              <a:buChar char="Ø"/>
            </a:pPr>
            <a:r>
              <a:rPr lang="en-US" altLang="ja-JP" sz="3200" dirty="0"/>
              <a:t>Web</a:t>
            </a:r>
            <a:r>
              <a:rPr lang="ja-JP" altLang="en-US" sz="3200"/>
              <a:t>ページ更新情報は</a:t>
            </a:r>
            <a:r>
              <a:rPr lang="en-US" altLang="ja-JP" sz="3200" dirty="0"/>
              <a:t>Twitter(@TDST18)</a:t>
            </a:r>
            <a:r>
              <a:rPr lang="ja-JP" altLang="en-US" sz="3200"/>
              <a:t>に随時ツイート</a:t>
            </a:r>
            <a:endParaRPr lang="en-US" altLang="ja-JP" sz="3200" dirty="0"/>
          </a:p>
          <a:p>
            <a:pPr marL="914400" lvl="1" indent="-457200">
              <a:buFont typeface="Wingdings" pitchFamily="2" charset="2"/>
              <a:buChar char="Ø"/>
            </a:pPr>
            <a:endParaRPr lang="en-US" altLang="ja-JP" sz="3200" dirty="0"/>
          </a:p>
          <a:p>
            <a:pPr marL="285750" indent="-285750">
              <a:buFont typeface="Arial" panose="020B0604020202020204" pitchFamily="34" charset="0"/>
              <a:buChar char="•"/>
            </a:pPr>
            <a:endParaRPr kumimoji="1" lang="ja-JP" altLang="en-US" sz="3200"/>
          </a:p>
        </p:txBody>
      </p:sp>
    </p:spTree>
    <p:extLst>
      <p:ext uri="{BB962C8B-B14F-4D97-AF65-F5344CB8AC3E}">
        <p14:creationId xmlns:p14="http://schemas.microsoft.com/office/powerpoint/2010/main" val="191379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1045B1-B814-FD47-97A1-BF89BF9E153C}"/>
              </a:ext>
            </a:extLst>
          </p:cNvPr>
          <p:cNvSpPr>
            <a:spLocks noGrp="1"/>
          </p:cNvSpPr>
          <p:nvPr>
            <p:ph type="title"/>
          </p:nvPr>
        </p:nvSpPr>
        <p:spPr/>
        <p:txBody>
          <a:bodyPr/>
          <a:lstStyle/>
          <a:p>
            <a:r>
              <a:rPr kumimoji="1" lang="ja-JP" altLang="en-US" b="1">
                <a:solidFill>
                  <a:srgbClr val="072490"/>
                </a:solidFill>
              </a:rPr>
              <a:t>ミッション申請書</a:t>
            </a:r>
            <a:r>
              <a:rPr lang="ja-JP" altLang="en-US" b="1">
                <a:solidFill>
                  <a:srgbClr val="072490"/>
                </a:solidFill>
              </a:rPr>
              <a:t>及び同意書</a:t>
            </a:r>
            <a:endParaRPr kumimoji="1" lang="ja-JP" altLang="en-US" b="1">
              <a:solidFill>
                <a:srgbClr val="072490"/>
              </a:solidFill>
            </a:endParaRPr>
          </a:p>
        </p:txBody>
      </p:sp>
      <p:sp>
        <p:nvSpPr>
          <p:cNvPr id="3" name="日付プレースホルダー 2">
            <a:extLst>
              <a:ext uri="{FF2B5EF4-FFF2-40B4-BE49-F238E27FC236}">
                <a16:creationId xmlns:a16="http://schemas.microsoft.com/office/drawing/2014/main" id="{1FEAAD1E-44D5-9344-A1E1-34662FD91AF9}"/>
              </a:ext>
            </a:extLst>
          </p:cNvPr>
          <p:cNvSpPr>
            <a:spLocks noGrp="1"/>
          </p:cNvSpPr>
          <p:nvPr>
            <p:ph type="dt" sz="half" idx="10"/>
          </p:nvPr>
        </p:nvSpPr>
        <p:spPr/>
        <p:txBody>
          <a:bodyPr/>
          <a:lstStyle/>
          <a:p>
            <a:fld id="{5958441C-A282-A14E-980A-7F1E6C1426D7}" type="datetime1">
              <a:rPr kumimoji="1" lang="ja-JP" altLang="en-US" smtClean="0"/>
              <a:t>2020/11/22</a:t>
            </a:fld>
            <a:endParaRPr kumimoji="1" lang="ja-JP" altLang="en-US"/>
          </a:p>
        </p:txBody>
      </p:sp>
      <p:sp>
        <p:nvSpPr>
          <p:cNvPr id="4" name="フッター プレースホルダー 3">
            <a:extLst>
              <a:ext uri="{FF2B5EF4-FFF2-40B4-BE49-F238E27FC236}">
                <a16:creationId xmlns:a16="http://schemas.microsoft.com/office/drawing/2014/main" id="{6AB8C176-A5BB-7747-A2BD-41B76888F2DF}"/>
              </a:ext>
            </a:extLst>
          </p:cNvPr>
          <p:cNvSpPr>
            <a:spLocks noGrp="1"/>
          </p:cNvSpPr>
          <p:nvPr>
            <p:ph type="ftr" sz="quarter" idx="11"/>
          </p:nvPr>
        </p:nvSpPr>
        <p:spPr/>
        <p:txBody>
          <a:bodyPr/>
          <a:lstStyle/>
          <a:p>
            <a:r>
              <a:rPr lang="en-US" altLang="ja-JP"/>
              <a:t>Copyright (C) 2020 Tokai Dream Space Team All Rights Reserved.</a:t>
            </a:r>
            <a:endParaRPr lang="ja-JP" altLang="en-US"/>
          </a:p>
        </p:txBody>
      </p:sp>
      <p:sp>
        <p:nvSpPr>
          <p:cNvPr id="5" name="スライド番号プレースホルダー 4">
            <a:extLst>
              <a:ext uri="{FF2B5EF4-FFF2-40B4-BE49-F238E27FC236}">
                <a16:creationId xmlns:a16="http://schemas.microsoft.com/office/drawing/2014/main" id="{543CAC56-B486-D049-89E9-440424542CBE}"/>
              </a:ext>
            </a:extLst>
          </p:cNvPr>
          <p:cNvSpPr>
            <a:spLocks noGrp="1"/>
          </p:cNvSpPr>
          <p:nvPr>
            <p:ph type="sldNum" sz="quarter" idx="12"/>
          </p:nvPr>
        </p:nvSpPr>
        <p:spPr/>
        <p:txBody>
          <a:bodyPr/>
          <a:lstStyle/>
          <a:p>
            <a:fld id="{DCBA4D0A-12E5-B948-A3D0-490B7F9FFB4B}" type="slidenum">
              <a:rPr kumimoji="1" lang="ja-JP" altLang="en-US" smtClean="0"/>
              <a:t>21</a:t>
            </a:fld>
            <a:endParaRPr kumimoji="1" lang="ja-JP" altLang="en-US"/>
          </a:p>
        </p:txBody>
      </p:sp>
      <p:pic>
        <p:nvPicPr>
          <p:cNvPr id="6" name="図 5">
            <a:extLst>
              <a:ext uri="{FF2B5EF4-FFF2-40B4-BE49-F238E27FC236}">
                <a16:creationId xmlns:a16="http://schemas.microsoft.com/office/drawing/2014/main" id="{AFA16E2B-4974-5E43-A672-F80DFCB38583}"/>
              </a:ext>
            </a:extLst>
          </p:cNvPr>
          <p:cNvPicPr>
            <a:picLocks noChangeAspect="1"/>
          </p:cNvPicPr>
          <p:nvPr/>
        </p:nvPicPr>
        <p:blipFill rotWithShape="1">
          <a:blip r:embed="rId3"/>
          <a:srcRect l="8190" t="17364" r="7630" b="22830"/>
          <a:stretch/>
        </p:blipFill>
        <p:spPr>
          <a:xfrm>
            <a:off x="149901" y="1079290"/>
            <a:ext cx="5351488" cy="5380416"/>
          </a:xfrm>
          <a:prstGeom prst="rect">
            <a:avLst/>
          </a:prstGeom>
          <a:ln w="3175">
            <a:solidFill>
              <a:schemeClr val="tx1"/>
            </a:solidFill>
          </a:ln>
        </p:spPr>
      </p:pic>
      <p:cxnSp>
        <p:nvCxnSpPr>
          <p:cNvPr id="11" name="直線矢印コネクタ 10">
            <a:extLst>
              <a:ext uri="{FF2B5EF4-FFF2-40B4-BE49-F238E27FC236}">
                <a16:creationId xmlns:a16="http://schemas.microsoft.com/office/drawing/2014/main" id="{EC4F1896-E8EE-A14A-9D2D-B046607FA913}"/>
              </a:ext>
            </a:extLst>
          </p:cNvPr>
          <p:cNvCxnSpPr>
            <a:cxnSpLocks/>
          </p:cNvCxnSpPr>
          <p:nvPr/>
        </p:nvCxnSpPr>
        <p:spPr>
          <a:xfrm flipH="1">
            <a:off x="3327817" y="4716797"/>
            <a:ext cx="2768183" cy="0"/>
          </a:xfrm>
          <a:prstGeom prst="straightConnector1">
            <a:avLst/>
          </a:prstGeom>
          <a:ln w="69850">
            <a:tailEnd type="triangle"/>
          </a:ln>
        </p:spPr>
        <p:style>
          <a:lnRef idx="2">
            <a:schemeClr val="accent2"/>
          </a:lnRef>
          <a:fillRef idx="0">
            <a:schemeClr val="accent2"/>
          </a:fillRef>
          <a:effectRef idx="1">
            <a:schemeClr val="accent2"/>
          </a:effectRef>
          <a:fontRef idx="minor">
            <a:schemeClr val="tx1"/>
          </a:fontRef>
        </p:style>
      </p:cxnSp>
      <p:sp>
        <p:nvSpPr>
          <p:cNvPr id="14" name="テキスト ボックス 13">
            <a:extLst>
              <a:ext uri="{FF2B5EF4-FFF2-40B4-BE49-F238E27FC236}">
                <a16:creationId xmlns:a16="http://schemas.microsoft.com/office/drawing/2014/main" id="{CED90BF2-05B1-E141-8676-710EE75A3204}"/>
              </a:ext>
            </a:extLst>
          </p:cNvPr>
          <p:cNvSpPr txBox="1"/>
          <p:nvPr/>
        </p:nvSpPr>
        <p:spPr>
          <a:xfrm>
            <a:off x="6096000" y="4412106"/>
            <a:ext cx="6345836" cy="830997"/>
          </a:xfrm>
          <a:prstGeom prst="rect">
            <a:avLst/>
          </a:prstGeom>
          <a:noFill/>
        </p:spPr>
        <p:txBody>
          <a:bodyPr wrap="square" rtlCol="0">
            <a:spAutoFit/>
          </a:bodyPr>
          <a:lstStyle/>
          <a:p>
            <a:r>
              <a:rPr kumimoji="1" lang="ja-JP" altLang="en-US" sz="2400">
                <a:solidFill>
                  <a:schemeClr val="accent2"/>
                </a:solidFill>
              </a:rPr>
              <a:t>ミッション内容を記入</a:t>
            </a:r>
            <a:endParaRPr kumimoji="1" lang="en-US" altLang="ja-JP" sz="2400" dirty="0">
              <a:solidFill>
                <a:schemeClr val="accent2"/>
              </a:solidFill>
            </a:endParaRPr>
          </a:p>
          <a:p>
            <a:r>
              <a:rPr kumimoji="1" lang="en-US" altLang="ja-JP" sz="2400" dirty="0">
                <a:solidFill>
                  <a:schemeClr val="accent2"/>
                </a:solidFill>
              </a:rPr>
              <a:t>(</a:t>
            </a:r>
            <a:r>
              <a:rPr kumimoji="1" lang="ja-JP" altLang="en-US" sz="2400">
                <a:solidFill>
                  <a:schemeClr val="accent2"/>
                </a:solidFill>
              </a:rPr>
              <a:t>例：マイコン制御によるパラシュート展開</a:t>
            </a:r>
            <a:r>
              <a:rPr kumimoji="1" lang="en-US" altLang="ja-JP" sz="2400" dirty="0">
                <a:solidFill>
                  <a:schemeClr val="accent2"/>
                </a:solidFill>
              </a:rPr>
              <a:t>)</a:t>
            </a:r>
            <a:endParaRPr kumimoji="1" lang="ja-JP" altLang="en-US" sz="2400">
              <a:solidFill>
                <a:schemeClr val="accent2"/>
              </a:solidFill>
            </a:endParaRPr>
          </a:p>
        </p:txBody>
      </p:sp>
      <p:cxnSp>
        <p:nvCxnSpPr>
          <p:cNvPr id="15" name="直線矢印コネクタ 14">
            <a:extLst>
              <a:ext uri="{FF2B5EF4-FFF2-40B4-BE49-F238E27FC236}">
                <a16:creationId xmlns:a16="http://schemas.microsoft.com/office/drawing/2014/main" id="{1986E252-ADB3-9B43-A3E2-7836F78B0F93}"/>
              </a:ext>
            </a:extLst>
          </p:cNvPr>
          <p:cNvCxnSpPr>
            <a:cxnSpLocks/>
          </p:cNvCxnSpPr>
          <p:nvPr/>
        </p:nvCxnSpPr>
        <p:spPr>
          <a:xfrm flipH="1">
            <a:off x="4918025" y="5832672"/>
            <a:ext cx="1691388" cy="0"/>
          </a:xfrm>
          <a:prstGeom prst="straightConnector1">
            <a:avLst/>
          </a:prstGeom>
          <a:ln w="69850">
            <a:tailEnd type="triangle"/>
          </a:ln>
        </p:spPr>
        <p:style>
          <a:lnRef idx="2">
            <a:schemeClr val="accent2"/>
          </a:lnRef>
          <a:fillRef idx="0">
            <a:schemeClr val="accent2"/>
          </a:fillRef>
          <a:effectRef idx="1">
            <a:schemeClr val="accent2"/>
          </a:effectRef>
          <a:fontRef idx="minor">
            <a:schemeClr val="tx1"/>
          </a:fontRef>
        </p:style>
      </p:cxnSp>
      <p:sp>
        <p:nvSpPr>
          <p:cNvPr id="17" name="テキスト ボックス 16">
            <a:extLst>
              <a:ext uri="{FF2B5EF4-FFF2-40B4-BE49-F238E27FC236}">
                <a16:creationId xmlns:a16="http://schemas.microsoft.com/office/drawing/2014/main" id="{C2DC7B2B-44BF-E044-8898-C00658E085A3}"/>
              </a:ext>
            </a:extLst>
          </p:cNvPr>
          <p:cNvSpPr txBox="1"/>
          <p:nvPr/>
        </p:nvSpPr>
        <p:spPr>
          <a:xfrm>
            <a:off x="6639751" y="5604538"/>
            <a:ext cx="4946754" cy="461665"/>
          </a:xfrm>
          <a:prstGeom prst="rect">
            <a:avLst/>
          </a:prstGeom>
          <a:noFill/>
        </p:spPr>
        <p:txBody>
          <a:bodyPr wrap="square" rtlCol="0">
            <a:spAutoFit/>
          </a:bodyPr>
          <a:lstStyle/>
          <a:p>
            <a:r>
              <a:rPr kumimoji="1" lang="ja-JP" altLang="en-US" sz="2400">
                <a:solidFill>
                  <a:schemeClr val="accent2"/>
                </a:solidFill>
              </a:rPr>
              <a:t>難易度</a:t>
            </a:r>
            <a:r>
              <a:rPr kumimoji="1" lang="en-US" altLang="ja-JP" sz="2400" dirty="0">
                <a:solidFill>
                  <a:schemeClr val="accent2"/>
                </a:solidFill>
              </a:rPr>
              <a:t>(A,B,C,D,E)</a:t>
            </a:r>
            <a:r>
              <a:rPr kumimoji="1" lang="ja-JP" altLang="en-US" sz="2400">
                <a:solidFill>
                  <a:schemeClr val="accent2"/>
                </a:solidFill>
              </a:rPr>
              <a:t>を記入</a:t>
            </a:r>
          </a:p>
        </p:txBody>
      </p:sp>
      <p:sp>
        <p:nvSpPr>
          <p:cNvPr id="12" name="テキスト ボックス 11">
            <a:extLst>
              <a:ext uri="{FF2B5EF4-FFF2-40B4-BE49-F238E27FC236}">
                <a16:creationId xmlns:a16="http://schemas.microsoft.com/office/drawing/2014/main" id="{2975E655-0C11-994E-B5F7-80AA62F6EAF1}"/>
              </a:ext>
            </a:extLst>
          </p:cNvPr>
          <p:cNvSpPr txBox="1"/>
          <p:nvPr/>
        </p:nvSpPr>
        <p:spPr>
          <a:xfrm>
            <a:off x="5531370" y="1019331"/>
            <a:ext cx="6660630" cy="3477875"/>
          </a:xfrm>
          <a:prstGeom prst="rect">
            <a:avLst/>
          </a:prstGeom>
          <a:noFill/>
        </p:spPr>
        <p:txBody>
          <a:bodyPr wrap="square" rtlCol="0">
            <a:spAutoFit/>
          </a:bodyPr>
          <a:lstStyle/>
          <a:p>
            <a:pPr>
              <a:tabLst>
                <a:tab pos="1060450" algn="l"/>
              </a:tabLst>
            </a:pPr>
            <a:r>
              <a:rPr kumimoji="1" lang="en-US" altLang="ja-JP" sz="2000" dirty="0"/>
              <a:t>【</a:t>
            </a:r>
            <a:r>
              <a:rPr kumimoji="1" lang="ja-JP" altLang="en-US" sz="2000"/>
              <a:t>ミッション申請書と同意書提出までの流れ</a:t>
            </a:r>
            <a:r>
              <a:rPr kumimoji="1" lang="en-US" altLang="ja-JP" sz="2000" dirty="0"/>
              <a:t>】</a:t>
            </a:r>
          </a:p>
          <a:p>
            <a:pPr marL="342900" indent="-342900">
              <a:buFont typeface="+mj-lt"/>
              <a:buAutoNum type="arabicPeriod"/>
              <a:tabLst>
                <a:tab pos="1060450" algn="l"/>
              </a:tabLst>
            </a:pPr>
            <a:r>
              <a:rPr kumimoji="1" lang="en-US" altLang="ja-JP" sz="2000" dirty="0"/>
              <a:t>TDST</a:t>
            </a:r>
            <a:r>
              <a:rPr kumimoji="1" lang="ja-JP" altLang="en-US" sz="2000"/>
              <a:t>の</a:t>
            </a:r>
            <a:r>
              <a:rPr kumimoji="1" lang="en-US" altLang="ja-JP" sz="2000" dirty="0"/>
              <a:t>Web</a:t>
            </a:r>
            <a:r>
              <a:rPr kumimoji="1" lang="ja-JP" altLang="en-US" sz="2000"/>
              <a:t>ページから「ミッション申請書及び同意書」をダウンロード</a:t>
            </a:r>
            <a:endParaRPr kumimoji="1" lang="en-US" altLang="ja-JP" sz="2000" dirty="0"/>
          </a:p>
          <a:p>
            <a:pPr marL="342900" indent="-342900">
              <a:buFont typeface="+mj-lt"/>
              <a:buAutoNum type="arabicPeriod"/>
              <a:tabLst>
                <a:tab pos="1060450" algn="l"/>
              </a:tabLst>
            </a:pPr>
            <a:r>
              <a:rPr kumimoji="1" lang="ja-JP" altLang="en-US" sz="2000"/>
              <a:t>ミッション申請書と同意書を記入する</a:t>
            </a:r>
            <a:endParaRPr kumimoji="1" lang="en-US" altLang="ja-JP" sz="2000" dirty="0"/>
          </a:p>
          <a:p>
            <a:pPr marL="342900" indent="-342900">
              <a:buFont typeface="+mj-lt"/>
              <a:buAutoNum type="arabicPeriod"/>
              <a:tabLst>
                <a:tab pos="1060450" algn="l"/>
              </a:tabLst>
            </a:pPr>
            <a:r>
              <a:rPr kumimoji="1" lang="en-US" altLang="ja-JP" sz="2000" dirty="0"/>
              <a:t>Cisco </a:t>
            </a:r>
            <a:r>
              <a:rPr kumimoji="1" lang="en-US" altLang="ja-JP" sz="2000" dirty="0" err="1"/>
              <a:t>Webex</a:t>
            </a:r>
            <a:r>
              <a:rPr kumimoji="1" lang="en-US" altLang="ja-JP" sz="2000" dirty="0"/>
              <a:t> Teams </a:t>
            </a:r>
            <a:r>
              <a:rPr kumimoji="1" lang="ja-JP" altLang="en-US" sz="2000"/>
              <a:t>の提出用スペースに打ち上げ動画と一緒に提出</a:t>
            </a:r>
            <a:endParaRPr kumimoji="1" lang="en-US" altLang="ja-JP" sz="2000" dirty="0"/>
          </a:p>
          <a:p>
            <a:pPr marL="742950" lvl="1" indent="-285750">
              <a:buFont typeface="Wingdings" pitchFamily="2" charset="2"/>
              <a:buChar char="Ø"/>
              <a:tabLst>
                <a:tab pos="1060450" algn="l"/>
              </a:tabLst>
            </a:pPr>
            <a:r>
              <a:rPr kumimoji="1" lang="ja-JP" altLang="en-US" sz="2000"/>
              <a:t>提出締切：</a:t>
            </a:r>
            <a:r>
              <a:rPr kumimoji="1" lang="en-US" altLang="ja-JP" sz="2000" dirty="0"/>
              <a:t>2021</a:t>
            </a:r>
            <a:r>
              <a:rPr kumimoji="1" lang="ja-JP" altLang="en-US" sz="2000"/>
              <a:t>年</a:t>
            </a:r>
            <a:r>
              <a:rPr kumimoji="1" lang="en-US" altLang="ja-JP" sz="2000" dirty="0"/>
              <a:t>1</a:t>
            </a:r>
            <a:r>
              <a:rPr kumimoji="1" lang="ja-JP" altLang="en-US" sz="2000"/>
              <a:t>月</a:t>
            </a:r>
            <a:r>
              <a:rPr kumimoji="1" lang="en-US" altLang="ja-JP" sz="2000" dirty="0"/>
              <a:t>31</a:t>
            </a:r>
            <a:r>
              <a:rPr kumimoji="1" lang="ja-JP" altLang="en-US" sz="2000"/>
              <a:t>日</a:t>
            </a:r>
            <a:r>
              <a:rPr kumimoji="1" lang="en-US" altLang="ja-JP" sz="2000" dirty="0"/>
              <a:t>(</a:t>
            </a:r>
            <a:r>
              <a:rPr kumimoji="1" lang="ja-JP" altLang="en-US" sz="2000"/>
              <a:t>日</a:t>
            </a:r>
            <a:r>
              <a:rPr kumimoji="1" lang="en-US" altLang="ja-JP" sz="2000" dirty="0"/>
              <a:t>)</a:t>
            </a:r>
          </a:p>
          <a:p>
            <a:pPr marL="742950" lvl="1" indent="-285750">
              <a:buFont typeface="Wingdings" pitchFamily="2" charset="2"/>
              <a:buChar char="Ø"/>
              <a:tabLst>
                <a:tab pos="1060450" algn="l"/>
              </a:tabLst>
            </a:pPr>
            <a:endParaRPr kumimoji="1" lang="en-US" altLang="ja-JP" sz="2000" dirty="0"/>
          </a:p>
          <a:p>
            <a:pPr lvl="1">
              <a:tabLst>
                <a:tab pos="1060450" algn="l"/>
              </a:tabLst>
            </a:pPr>
            <a:r>
              <a:rPr kumimoji="1" lang="ja-JP" altLang="en-US" sz="2000"/>
              <a:t>ミッション申請書と同意書は、「ミッション申請書及び同意書」というファイル名で一つにまとめています。</a:t>
            </a:r>
          </a:p>
        </p:txBody>
      </p:sp>
    </p:spTree>
    <p:extLst>
      <p:ext uri="{BB962C8B-B14F-4D97-AF65-F5344CB8AC3E}">
        <p14:creationId xmlns:p14="http://schemas.microsoft.com/office/powerpoint/2010/main" val="520718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77B6DB-5BCF-E944-A604-447824051E35}"/>
              </a:ext>
            </a:extLst>
          </p:cNvPr>
          <p:cNvSpPr>
            <a:spLocks noGrp="1"/>
          </p:cNvSpPr>
          <p:nvPr>
            <p:ph type="title"/>
          </p:nvPr>
        </p:nvSpPr>
        <p:spPr/>
        <p:txBody>
          <a:bodyPr/>
          <a:lstStyle/>
          <a:p>
            <a:r>
              <a:rPr kumimoji="1" lang="ja-JP" altLang="en-US" b="1">
                <a:solidFill>
                  <a:srgbClr val="072490"/>
                </a:solidFill>
              </a:rPr>
              <a:t>表彰について</a:t>
            </a:r>
          </a:p>
        </p:txBody>
      </p:sp>
      <p:sp>
        <p:nvSpPr>
          <p:cNvPr id="3" name="日付プレースホルダー 2">
            <a:extLst>
              <a:ext uri="{FF2B5EF4-FFF2-40B4-BE49-F238E27FC236}">
                <a16:creationId xmlns:a16="http://schemas.microsoft.com/office/drawing/2014/main" id="{9443AE6E-A405-0444-87DB-87778FD23000}"/>
              </a:ext>
            </a:extLst>
          </p:cNvPr>
          <p:cNvSpPr>
            <a:spLocks noGrp="1"/>
          </p:cNvSpPr>
          <p:nvPr>
            <p:ph type="dt" sz="half" idx="10"/>
          </p:nvPr>
        </p:nvSpPr>
        <p:spPr/>
        <p:txBody>
          <a:bodyPr/>
          <a:lstStyle/>
          <a:p>
            <a:fld id="{5958441C-A282-A14E-980A-7F1E6C1426D7}" type="datetime1">
              <a:rPr kumimoji="1" lang="ja-JP" altLang="en-US" smtClean="0"/>
              <a:t>2020/11/22</a:t>
            </a:fld>
            <a:endParaRPr kumimoji="1" lang="ja-JP" altLang="en-US"/>
          </a:p>
        </p:txBody>
      </p:sp>
      <p:sp>
        <p:nvSpPr>
          <p:cNvPr id="4" name="フッター プレースホルダー 3">
            <a:extLst>
              <a:ext uri="{FF2B5EF4-FFF2-40B4-BE49-F238E27FC236}">
                <a16:creationId xmlns:a16="http://schemas.microsoft.com/office/drawing/2014/main" id="{00E755FA-3F89-0443-9E45-1D52229A320F}"/>
              </a:ext>
            </a:extLst>
          </p:cNvPr>
          <p:cNvSpPr>
            <a:spLocks noGrp="1"/>
          </p:cNvSpPr>
          <p:nvPr>
            <p:ph type="ftr" sz="quarter" idx="11"/>
          </p:nvPr>
        </p:nvSpPr>
        <p:spPr/>
        <p:txBody>
          <a:bodyPr/>
          <a:lstStyle/>
          <a:p>
            <a:r>
              <a:rPr lang="en-US" altLang="ja-JP"/>
              <a:t>Copyright (C) 2020 Tokai Dream Space Team All Rights Reserved.</a:t>
            </a:r>
            <a:endParaRPr lang="ja-JP" altLang="en-US"/>
          </a:p>
        </p:txBody>
      </p:sp>
      <p:sp>
        <p:nvSpPr>
          <p:cNvPr id="5" name="スライド番号プレースホルダー 4">
            <a:extLst>
              <a:ext uri="{FF2B5EF4-FFF2-40B4-BE49-F238E27FC236}">
                <a16:creationId xmlns:a16="http://schemas.microsoft.com/office/drawing/2014/main" id="{C7104D4E-3DCD-D847-925B-303DFBDBDE31}"/>
              </a:ext>
            </a:extLst>
          </p:cNvPr>
          <p:cNvSpPr>
            <a:spLocks noGrp="1"/>
          </p:cNvSpPr>
          <p:nvPr>
            <p:ph type="sldNum" sz="quarter" idx="12"/>
          </p:nvPr>
        </p:nvSpPr>
        <p:spPr/>
        <p:txBody>
          <a:bodyPr/>
          <a:lstStyle/>
          <a:p>
            <a:fld id="{DCBA4D0A-12E5-B948-A3D0-490B7F9FFB4B}" type="slidenum">
              <a:rPr kumimoji="1" lang="ja-JP" altLang="en-US" smtClean="0"/>
              <a:t>22</a:t>
            </a:fld>
            <a:endParaRPr kumimoji="1" lang="ja-JP" altLang="en-US"/>
          </a:p>
        </p:txBody>
      </p:sp>
      <p:sp>
        <p:nvSpPr>
          <p:cNvPr id="7" name="テキスト ボックス 6">
            <a:extLst>
              <a:ext uri="{FF2B5EF4-FFF2-40B4-BE49-F238E27FC236}">
                <a16:creationId xmlns:a16="http://schemas.microsoft.com/office/drawing/2014/main" id="{32ED446B-4EFD-2B4D-A3D7-692FFA57B04F}"/>
              </a:ext>
            </a:extLst>
          </p:cNvPr>
          <p:cNvSpPr txBox="1"/>
          <p:nvPr/>
        </p:nvSpPr>
        <p:spPr>
          <a:xfrm>
            <a:off x="78059" y="2818954"/>
            <a:ext cx="12192000" cy="1077218"/>
          </a:xfrm>
          <a:prstGeom prst="rect">
            <a:avLst/>
          </a:prstGeom>
          <a:noFill/>
        </p:spPr>
        <p:txBody>
          <a:bodyPr wrap="square" rtlCol="0">
            <a:spAutoFit/>
          </a:bodyPr>
          <a:lstStyle/>
          <a:p>
            <a:pPr marL="457200" indent="-457200">
              <a:buFont typeface="Arial" panose="020B0604020202020204" pitchFamily="34" charset="0"/>
              <a:buChar char="•"/>
            </a:pPr>
            <a:r>
              <a:rPr kumimoji="1" lang="ja-JP" altLang="en-US" sz="3200"/>
              <a:t>入賞したチームには、</a:t>
            </a:r>
            <a:r>
              <a:rPr kumimoji="1" lang="en-US" altLang="ja-JP" sz="3200" dirty="0"/>
              <a:t>pdf</a:t>
            </a:r>
            <a:r>
              <a:rPr kumimoji="1" lang="ja-JP" altLang="en-US" sz="3200"/>
              <a:t>の賞状を授与</a:t>
            </a:r>
            <a:endParaRPr kumimoji="1" lang="en-US" altLang="ja-JP" sz="3200" dirty="0"/>
          </a:p>
          <a:p>
            <a:pPr marL="457200" indent="-457200">
              <a:buFont typeface="Arial" panose="020B0604020202020204" pitchFamily="34" charset="0"/>
              <a:buChar char="•"/>
            </a:pPr>
            <a:r>
              <a:rPr kumimoji="1" lang="ja-JP" altLang="en-US" sz="3200"/>
              <a:t>提出された動画は、全て</a:t>
            </a:r>
            <a:r>
              <a:rPr kumimoji="1" lang="en-US" altLang="ja-JP" sz="3200" dirty="0"/>
              <a:t>Web</a:t>
            </a:r>
            <a:r>
              <a:rPr kumimoji="1" lang="ja-JP" altLang="en-US" sz="3200"/>
              <a:t>ページで紹介</a:t>
            </a:r>
          </a:p>
        </p:txBody>
      </p:sp>
    </p:spTree>
    <p:extLst>
      <p:ext uri="{BB962C8B-B14F-4D97-AF65-F5344CB8AC3E}">
        <p14:creationId xmlns:p14="http://schemas.microsoft.com/office/powerpoint/2010/main" val="3144382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0725B5-29F1-EC43-94B5-9B4D4DCA54B2}"/>
              </a:ext>
            </a:extLst>
          </p:cNvPr>
          <p:cNvSpPr>
            <a:spLocks noGrp="1"/>
          </p:cNvSpPr>
          <p:nvPr>
            <p:ph type="title"/>
          </p:nvPr>
        </p:nvSpPr>
        <p:spPr/>
        <p:txBody>
          <a:bodyPr>
            <a:normAutofit/>
          </a:bodyPr>
          <a:lstStyle/>
          <a:p>
            <a:r>
              <a:rPr lang="en-US" altLang="ja-JP" b="1" i="1" dirty="0">
                <a:solidFill>
                  <a:srgbClr val="051F90"/>
                </a:solidFill>
                <a:effectLst>
                  <a:outerShdw blurRad="38100" dist="38100" dir="2700000" algn="tl">
                    <a:srgbClr val="000000">
                      <a:alpha val="43137"/>
                    </a:srgbClr>
                  </a:outerShdw>
                </a:effectLst>
                <a:latin typeface="Enterprise" charset="0"/>
                <a:ea typeface="Enterprise" charset="0"/>
                <a:cs typeface="Enterprise" charset="0"/>
              </a:rPr>
              <a:t>IWRC</a:t>
            </a:r>
            <a:r>
              <a:rPr lang="en-US" altLang="ja-JP" b="1" i="1" dirty="0">
                <a:effectLst>
                  <a:outerShdw blurRad="38100" dist="38100" dir="2700000" algn="tl">
                    <a:srgbClr val="000000">
                      <a:alpha val="43137"/>
                    </a:srgbClr>
                  </a:outerShdw>
                </a:effectLst>
                <a:latin typeface="Enterprise" charset="0"/>
                <a:ea typeface="Enterprise" charset="0"/>
                <a:cs typeface="Enterprise" charset="0"/>
              </a:rPr>
              <a:t> </a:t>
            </a:r>
            <a:r>
              <a:rPr lang="en-US" altLang="ja-JP" b="1" i="1" dirty="0">
                <a:solidFill>
                  <a:srgbClr val="051F90"/>
                </a:solidFill>
                <a:effectLst>
                  <a:outerShdw blurRad="38100" dist="38100" dir="2700000" algn="tl">
                    <a:srgbClr val="000000">
                      <a:alpha val="43137"/>
                    </a:srgbClr>
                  </a:outerShdw>
                </a:effectLst>
                <a:latin typeface="Enterprise" charset="0"/>
                <a:ea typeface="Enterprise" charset="0"/>
                <a:cs typeface="Enterprise" charset="0"/>
              </a:rPr>
              <a:t>2020</a:t>
            </a:r>
            <a:r>
              <a:rPr lang="ja-JP" altLang="en-US" b="1" i="1">
                <a:solidFill>
                  <a:srgbClr val="051F90"/>
                </a:solidFill>
                <a:effectLst>
                  <a:outerShdw blurRad="38100" dist="38100" dir="2700000" algn="tl">
                    <a:srgbClr val="000000">
                      <a:alpha val="43137"/>
                    </a:srgbClr>
                  </a:outerShdw>
                </a:effectLst>
                <a:latin typeface="Enterprise" charset="0"/>
                <a:ea typeface="Enterprise" charset="0"/>
                <a:cs typeface="Enterprise" charset="0"/>
              </a:rPr>
              <a:t> </a:t>
            </a:r>
            <a:r>
              <a:rPr lang="en-US" altLang="ja-JP" sz="3200" b="1" i="1" dirty="0">
                <a:effectLst>
                  <a:outerShdw blurRad="38100" dist="38100" dir="2700000" algn="tl">
                    <a:srgbClr val="000000">
                      <a:alpha val="43137"/>
                    </a:srgbClr>
                  </a:outerShdw>
                </a:effectLst>
                <a:latin typeface="Enterprise" charset="0"/>
                <a:ea typeface="Enterprise" charset="0"/>
                <a:cs typeface="Enterprise" charset="0"/>
              </a:rPr>
              <a:t>Online</a:t>
            </a:r>
            <a:endParaRPr kumimoji="1" lang="ja-JP" altLang="en-US" sz="3600"/>
          </a:p>
        </p:txBody>
      </p:sp>
      <p:sp>
        <p:nvSpPr>
          <p:cNvPr id="3" name="テキスト プレースホルダー 2">
            <a:extLst>
              <a:ext uri="{FF2B5EF4-FFF2-40B4-BE49-F238E27FC236}">
                <a16:creationId xmlns:a16="http://schemas.microsoft.com/office/drawing/2014/main" id="{D68A1E28-D744-5440-AB3C-FAC0F32175E5}"/>
              </a:ext>
            </a:extLst>
          </p:cNvPr>
          <p:cNvSpPr>
            <a:spLocks noGrp="1"/>
          </p:cNvSpPr>
          <p:nvPr>
            <p:ph type="body" idx="1"/>
          </p:nvPr>
        </p:nvSpPr>
        <p:spPr/>
        <p:txBody>
          <a:bodyPr/>
          <a:lstStyle/>
          <a:p>
            <a:r>
              <a:rPr lang="ja-JP" altLang="en-US" b="1">
                <a:solidFill>
                  <a:schemeClr val="tx1"/>
                </a:solidFill>
                <a:latin typeface="Enterprise" panose="020B0800000000090000" pitchFamily="34" charset="0"/>
              </a:rPr>
              <a:t>注意事項および著作権・責任の所存</a:t>
            </a:r>
            <a:endParaRPr kumimoji="1" lang="ja-JP" altLang="en-US" b="1">
              <a:solidFill>
                <a:schemeClr val="tx1"/>
              </a:solidFill>
            </a:endParaRPr>
          </a:p>
        </p:txBody>
      </p:sp>
      <p:sp>
        <p:nvSpPr>
          <p:cNvPr id="4" name="日付プレースホルダー 3">
            <a:extLst>
              <a:ext uri="{FF2B5EF4-FFF2-40B4-BE49-F238E27FC236}">
                <a16:creationId xmlns:a16="http://schemas.microsoft.com/office/drawing/2014/main" id="{DAB86203-43CC-FD44-A31B-465F7EAC1AB2}"/>
              </a:ext>
            </a:extLst>
          </p:cNvPr>
          <p:cNvSpPr>
            <a:spLocks noGrp="1"/>
          </p:cNvSpPr>
          <p:nvPr>
            <p:ph type="dt" sz="half" idx="10"/>
          </p:nvPr>
        </p:nvSpPr>
        <p:spPr/>
        <p:txBody>
          <a:bodyPr/>
          <a:lstStyle/>
          <a:p>
            <a:fld id="{208665A8-61F7-EC4C-8F33-7523C885C988}" type="datetime1">
              <a:rPr kumimoji="1" lang="ja-JP" altLang="en-US" smtClean="0"/>
              <a:t>2020/11/22</a:t>
            </a:fld>
            <a:endParaRPr kumimoji="1" lang="ja-JP" altLang="en-US"/>
          </a:p>
        </p:txBody>
      </p:sp>
      <p:sp>
        <p:nvSpPr>
          <p:cNvPr id="5" name="フッター プレースホルダー 4">
            <a:extLst>
              <a:ext uri="{FF2B5EF4-FFF2-40B4-BE49-F238E27FC236}">
                <a16:creationId xmlns:a16="http://schemas.microsoft.com/office/drawing/2014/main" id="{5238ADC1-5F65-014B-8DF3-8D9838A03795}"/>
              </a:ext>
            </a:extLst>
          </p:cNvPr>
          <p:cNvSpPr>
            <a:spLocks noGrp="1"/>
          </p:cNvSpPr>
          <p:nvPr>
            <p:ph type="ftr" sz="quarter" idx="11"/>
          </p:nvPr>
        </p:nvSpPr>
        <p:spPr/>
        <p:txBody>
          <a:bodyPr/>
          <a:lstStyle/>
          <a:p>
            <a:r>
              <a:rPr lang="en-US" altLang="ja-JP"/>
              <a:t>Copyright (C) 2020 Tokai Dream Space Team All Rights Reserved.</a:t>
            </a:r>
            <a:endParaRPr lang="ja-JP" altLang="en-US"/>
          </a:p>
        </p:txBody>
      </p:sp>
      <p:sp>
        <p:nvSpPr>
          <p:cNvPr id="6" name="スライド番号プレースホルダー 5">
            <a:extLst>
              <a:ext uri="{FF2B5EF4-FFF2-40B4-BE49-F238E27FC236}">
                <a16:creationId xmlns:a16="http://schemas.microsoft.com/office/drawing/2014/main" id="{C046D557-8F46-A84B-9BBD-15C2B8E230BC}"/>
              </a:ext>
            </a:extLst>
          </p:cNvPr>
          <p:cNvSpPr>
            <a:spLocks noGrp="1"/>
          </p:cNvSpPr>
          <p:nvPr>
            <p:ph type="sldNum" sz="quarter" idx="12"/>
          </p:nvPr>
        </p:nvSpPr>
        <p:spPr/>
        <p:txBody>
          <a:bodyPr/>
          <a:lstStyle/>
          <a:p>
            <a:fld id="{DCBA4D0A-12E5-B948-A3D0-490B7F9FFB4B}" type="slidenum">
              <a:rPr kumimoji="1" lang="ja-JP" altLang="en-US" smtClean="0"/>
              <a:t>23</a:t>
            </a:fld>
            <a:endParaRPr kumimoji="1" lang="ja-JP" altLang="en-US"/>
          </a:p>
        </p:txBody>
      </p:sp>
    </p:spTree>
    <p:extLst>
      <p:ext uri="{BB962C8B-B14F-4D97-AF65-F5344CB8AC3E}">
        <p14:creationId xmlns:p14="http://schemas.microsoft.com/office/powerpoint/2010/main" val="1864125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470935-6D30-C14E-AA21-9469E666F6C2}"/>
              </a:ext>
            </a:extLst>
          </p:cNvPr>
          <p:cNvSpPr>
            <a:spLocks noGrp="1"/>
          </p:cNvSpPr>
          <p:nvPr>
            <p:ph type="title"/>
          </p:nvPr>
        </p:nvSpPr>
        <p:spPr/>
        <p:txBody>
          <a:bodyPr/>
          <a:lstStyle/>
          <a:p>
            <a:r>
              <a:rPr kumimoji="1" lang="ja-JP" altLang="en-US" b="1">
                <a:solidFill>
                  <a:srgbClr val="072490"/>
                </a:solidFill>
              </a:rPr>
              <a:t>打ち上げ動画の撮影に入る前に</a:t>
            </a:r>
          </a:p>
        </p:txBody>
      </p:sp>
      <p:sp>
        <p:nvSpPr>
          <p:cNvPr id="3" name="日付プレースホルダー 2">
            <a:extLst>
              <a:ext uri="{FF2B5EF4-FFF2-40B4-BE49-F238E27FC236}">
                <a16:creationId xmlns:a16="http://schemas.microsoft.com/office/drawing/2014/main" id="{6DA7C4AA-DB4B-474B-B40C-89EA7EEE45C3}"/>
              </a:ext>
            </a:extLst>
          </p:cNvPr>
          <p:cNvSpPr>
            <a:spLocks noGrp="1"/>
          </p:cNvSpPr>
          <p:nvPr>
            <p:ph type="dt" sz="half" idx="10"/>
          </p:nvPr>
        </p:nvSpPr>
        <p:spPr/>
        <p:txBody>
          <a:bodyPr/>
          <a:lstStyle/>
          <a:p>
            <a:fld id="{5958441C-A282-A14E-980A-7F1E6C1426D7}" type="datetime1">
              <a:rPr kumimoji="1" lang="ja-JP" altLang="en-US" smtClean="0"/>
              <a:t>2020/11/22</a:t>
            </a:fld>
            <a:endParaRPr kumimoji="1" lang="ja-JP" altLang="en-US"/>
          </a:p>
        </p:txBody>
      </p:sp>
      <p:sp>
        <p:nvSpPr>
          <p:cNvPr id="4" name="フッター プレースホルダー 3">
            <a:extLst>
              <a:ext uri="{FF2B5EF4-FFF2-40B4-BE49-F238E27FC236}">
                <a16:creationId xmlns:a16="http://schemas.microsoft.com/office/drawing/2014/main" id="{6FBCCB4F-8336-4F4F-9BDD-31EF8B240812}"/>
              </a:ext>
            </a:extLst>
          </p:cNvPr>
          <p:cNvSpPr>
            <a:spLocks noGrp="1"/>
          </p:cNvSpPr>
          <p:nvPr>
            <p:ph type="ftr" sz="quarter" idx="11"/>
          </p:nvPr>
        </p:nvSpPr>
        <p:spPr/>
        <p:txBody>
          <a:bodyPr/>
          <a:lstStyle/>
          <a:p>
            <a:r>
              <a:rPr lang="en-US" altLang="ja-JP"/>
              <a:t>Copyright (C) 2020 Tokai Dream Space Team All Rights Reserved.</a:t>
            </a:r>
            <a:endParaRPr lang="ja-JP" altLang="en-US"/>
          </a:p>
        </p:txBody>
      </p:sp>
      <p:sp>
        <p:nvSpPr>
          <p:cNvPr id="5" name="スライド番号プレースホルダー 4">
            <a:extLst>
              <a:ext uri="{FF2B5EF4-FFF2-40B4-BE49-F238E27FC236}">
                <a16:creationId xmlns:a16="http://schemas.microsoft.com/office/drawing/2014/main" id="{C889716D-4162-9047-9729-46ED7892943E}"/>
              </a:ext>
            </a:extLst>
          </p:cNvPr>
          <p:cNvSpPr>
            <a:spLocks noGrp="1"/>
          </p:cNvSpPr>
          <p:nvPr>
            <p:ph type="sldNum" sz="quarter" idx="12"/>
          </p:nvPr>
        </p:nvSpPr>
        <p:spPr/>
        <p:txBody>
          <a:bodyPr/>
          <a:lstStyle/>
          <a:p>
            <a:fld id="{DCBA4D0A-12E5-B948-A3D0-490B7F9FFB4B}" type="slidenum">
              <a:rPr kumimoji="1" lang="ja-JP" altLang="en-US" smtClean="0"/>
              <a:t>24</a:t>
            </a:fld>
            <a:endParaRPr kumimoji="1" lang="ja-JP" altLang="en-US"/>
          </a:p>
        </p:txBody>
      </p:sp>
      <p:sp>
        <p:nvSpPr>
          <p:cNvPr id="6" name="テキスト ボックス 5">
            <a:extLst>
              <a:ext uri="{FF2B5EF4-FFF2-40B4-BE49-F238E27FC236}">
                <a16:creationId xmlns:a16="http://schemas.microsoft.com/office/drawing/2014/main" id="{1C9DC3F7-2FB1-E648-BCDF-6904CFA678D3}"/>
              </a:ext>
            </a:extLst>
          </p:cNvPr>
          <p:cNvSpPr txBox="1"/>
          <p:nvPr/>
        </p:nvSpPr>
        <p:spPr>
          <a:xfrm>
            <a:off x="-128587" y="3172897"/>
            <a:ext cx="12192000" cy="461665"/>
          </a:xfrm>
          <a:prstGeom prst="rect">
            <a:avLst/>
          </a:prstGeom>
          <a:noFill/>
        </p:spPr>
        <p:txBody>
          <a:bodyPr wrap="square" rtlCol="0">
            <a:spAutoFit/>
          </a:bodyPr>
          <a:lstStyle/>
          <a:p>
            <a:pPr algn="ctr"/>
            <a:r>
              <a:rPr kumimoji="1" lang="ja-JP" altLang="en-US" sz="2400"/>
              <a:t>必ずミッション毎の撮影方法を</a:t>
            </a:r>
            <a:r>
              <a:rPr kumimoji="1" lang="en-US" altLang="ja-JP" sz="2400" dirty="0"/>
              <a:t>Web</a:t>
            </a:r>
            <a:r>
              <a:rPr kumimoji="1" lang="ja-JP" altLang="en-US" sz="2400"/>
              <a:t>ページで確認し、その通りに撮影してください</a:t>
            </a:r>
          </a:p>
        </p:txBody>
      </p:sp>
    </p:spTree>
    <p:extLst>
      <p:ext uri="{BB962C8B-B14F-4D97-AF65-F5344CB8AC3E}">
        <p14:creationId xmlns:p14="http://schemas.microsoft.com/office/powerpoint/2010/main" val="1861737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978D95-E994-794F-9B7E-3BD9CA92EA39}"/>
              </a:ext>
            </a:extLst>
          </p:cNvPr>
          <p:cNvSpPr>
            <a:spLocks noGrp="1"/>
          </p:cNvSpPr>
          <p:nvPr>
            <p:ph type="title"/>
          </p:nvPr>
        </p:nvSpPr>
        <p:spPr/>
        <p:txBody>
          <a:bodyPr/>
          <a:lstStyle/>
          <a:p>
            <a:r>
              <a:rPr lang="ja-JP" altLang="en-US" b="1">
                <a:solidFill>
                  <a:srgbClr val="072490"/>
                </a:solidFill>
              </a:rPr>
              <a:t>打ち上げ時の注意事項</a:t>
            </a:r>
            <a:endParaRPr kumimoji="1" lang="ja-JP" altLang="en-US" b="1">
              <a:solidFill>
                <a:srgbClr val="072490"/>
              </a:solidFill>
            </a:endParaRPr>
          </a:p>
        </p:txBody>
      </p:sp>
      <p:sp>
        <p:nvSpPr>
          <p:cNvPr id="3" name="日付プレースホルダー 2">
            <a:extLst>
              <a:ext uri="{FF2B5EF4-FFF2-40B4-BE49-F238E27FC236}">
                <a16:creationId xmlns:a16="http://schemas.microsoft.com/office/drawing/2014/main" id="{5189EEE1-1485-3B45-BAA9-256DE1F8C9CA}"/>
              </a:ext>
            </a:extLst>
          </p:cNvPr>
          <p:cNvSpPr>
            <a:spLocks noGrp="1"/>
          </p:cNvSpPr>
          <p:nvPr>
            <p:ph type="dt" sz="half" idx="10"/>
          </p:nvPr>
        </p:nvSpPr>
        <p:spPr/>
        <p:txBody>
          <a:bodyPr/>
          <a:lstStyle/>
          <a:p>
            <a:fld id="{0EE0CCBE-B64F-A046-BCB3-724AA17687FD}" type="datetime1">
              <a:rPr kumimoji="1" lang="ja-JP" altLang="en-US" smtClean="0"/>
              <a:t>2020/11/22</a:t>
            </a:fld>
            <a:endParaRPr kumimoji="1" lang="ja-JP" altLang="en-US"/>
          </a:p>
        </p:txBody>
      </p:sp>
      <p:sp>
        <p:nvSpPr>
          <p:cNvPr id="4" name="フッター プレースホルダー 3">
            <a:extLst>
              <a:ext uri="{FF2B5EF4-FFF2-40B4-BE49-F238E27FC236}">
                <a16:creationId xmlns:a16="http://schemas.microsoft.com/office/drawing/2014/main" id="{072E2C23-21A2-5044-9534-4E7B5ED97A72}"/>
              </a:ext>
            </a:extLst>
          </p:cNvPr>
          <p:cNvSpPr>
            <a:spLocks noGrp="1"/>
          </p:cNvSpPr>
          <p:nvPr>
            <p:ph type="ftr" sz="quarter" idx="11"/>
          </p:nvPr>
        </p:nvSpPr>
        <p:spPr/>
        <p:txBody>
          <a:bodyPr/>
          <a:lstStyle/>
          <a:p>
            <a:r>
              <a:rPr lang="en-US" altLang="ja-JP"/>
              <a:t>Copyright (C) 2020 Tokai Dream Space Team All Rights Reserved.</a:t>
            </a:r>
            <a:endParaRPr lang="ja-JP" altLang="en-US"/>
          </a:p>
        </p:txBody>
      </p:sp>
      <p:sp>
        <p:nvSpPr>
          <p:cNvPr id="5" name="スライド番号プレースホルダー 4">
            <a:extLst>
              <a:ext uri="{FF2B5EF4-FFF2-40B4-BE49-F238E27FC236}">
                <a16:creationId xmlns:a16="http://schemas.microsoft.com/office/drawing/2014/main" id="{4154E5DD-E82E-374C-8698-A7CAF584EDC5}"/>
              </a:ext>
            </a:extLst>
          </p:cNvPr>
          <p:cNvSpPr>
            <a:spLocks noGrp="1"/>
          </p:cNvSpPr>
          <p:nvPr>
            <p:ph type="sldNum" sz="quarter" idx="12"/>
          </p:nvPr>
        </p:nvSpPr>
        <p:spPr/>
        <p:txBody>
          <a:bodyPr/>
          <a:lstStyle/>
          <a:p>
            <a:fld id="{DCBA4D0A-12E5-B948-A3D0-490B7F9FFB4B}" type="slidenum">
              <a:rPr kumimoji="1" lang="ja-JP" altLang="en-US" smtClean="0"/>
              <a:t>25</a:t>
            </a:fld>
            <a:endParaRPr kumimoji="1" lang="ja-JP" altLang="en-US"/>
          </a:p>
        </p:txBody>
      </p:sp>
      <p:sp>
        <p:nvSpPr>
          <p:cNvPr id="9" name="テキスト ボックス 8">
            <a:extLst>
              <a:ext uri="{FF2B5EF4-FFF2-40B4-BE49-F238E27FC236}">
                <a16:creationId xmlns:a16="http://schemas.microsoft.com/office/drawing/2014/main" id="{D97F1DFD-A3B1-1A46-B341-A40858048BAB}"/>
              </a:ext>
            </a:extLst>
          </p:cNvPr>
          <p:cNvSpPr txBox="1"/>
          <p:nvPr/>
        </p:nvSpPr>
        <p:spPr>
          <a:xfrm>
            <a:off x="0" y="1164134"/>
            <a:ext cx="12192000" cy="5693866"/>
          </a:xfrm>
          <a:prstGeom prst="rect">
            <a:avLst/>
          </a:prstGeom>
          <a:noFill/>
        </p:spPr>
        <p:txBody>
          <a:bodyPr wrap="square" rtlCol="0">
            <a:spAutoFit/>
          </a:bodyPr>
          <a:lstStyle/>
          <a:p>
            <a:pPr marL="285750" indent="-285750">
              <a:buFont typeface="Wingdings" pitchFamily="2" charset="2"/>
              <a:buChar char="l"/>
            </a:pPr>
            <a:r>
              <a:rPr kumimoji="1" lang="ja-JP" altLang="en-US" sz="2800"/>
              <a:t>打ち上げに使用する施設の利用規定を必ず確認し、打ち上げ前には周囲に人がいないことを確認してから打ち上げること</a:t>
            </a:r>
            <a:endParaRPr kumimoji="1" lang="en-US" altLang="ja-JP" sz="2800" dirty="0"/>
          </a:p>
          <a:p>
            <a:endParaRPr kumimoji="1" lang="en-US" altLang="ja-JP" sz="2800" dirty="0"/>
          </a:p>
          <a:p>
            <a:pPr marL="285750" indent="-285750">
              <a:buFont typeface="Wingdings" pitchFamily="2" charset="2"/>
              <a:buChar char="l"/>
            </a:pPr>
            <a:r>
              <a:rPr kumimoji="1" lang="ja-JP" altLang="en-US" sz="2800"/>
              <a:t>打ち上げ場所はロケットを打ち上げるのに十分な広さであるか確認すること</a:t>
            </a:r>
            <a:endParaRPr kumimoji="1" lang="en-US" altLang="ja-JP" sz="2800" dirty="0"/>
          </a:p>
          <a:p>
            <a:endParaRPr kumimoji="1" lang="en-US" altLang="ja-JP" sz="2800" dirty="0"/>
          </a:p>
          <a:p>
            <a:pPr marL="285750" indent="-285750">
              <a:buFont typeface="Wingdings" pitchFamily="2" charset="2"/>
              <a:buChar char="l"/>
            </a:pPr>
            <a:r>
              <a:rPr kumimoji="1" lang="ja-JP" altLang="en-US" sz="2800"/>
              <a:t>接続する飛翔範囲制限ワイヤの長さを、打ち上げ場所の広さより短めに設定・調節してから打ち上げを行うこと</a:t>
            </a:r>
            <a:endParaRPr kumimoji="1" lang="en-US" altLang="ja-JP" sz="2800" dirty="0"/>
          </a:p>
          <a:p>
            <a:endParaRPr kumimoji="1" lang="en-US" altLang="ja-JP" sz="2800" dirty="0"/>
          </a:p>
          <a:p>
            <a:pPr marL="285750" indent="-285750">
              <a:buFont typeface="Wingdings" pitchFamily="2" charset="2"/>
              <a:buChar char="l"/>
            </a:pPr>
            <a:r>
              <a:rPr kumimoji="1" lang="ja-JP" altLang="en-US" sz="2800"/>
              <a:t>ロケットにパラシュートを取り付け、上空から自由落下しないようにすること</a:t>
            </a:r>
            <a:endParaRPr kumimoji="1" lang="en-US" altLang="ja-JP" sz="2800" dirty="0"/>
          </a:p>
          <a:p>
            <a:endParaRPr kumimoji="1" lang="en-US" altLang="ja-JP" sz="2800" dirty="0"/>
          </a:p>
          <a:p>
            <a:pPr marL="285750" indent="-285750">
              <a:buFont typeface="Wingdings" pitchFamily="2" charset="2"/>
              <a:buChar char="l"/>
            </a:pPr>
            <a:endParaRPr kumimoji="1" lang="en-US" altLang="ja-JP" sz="2800" dirty="0"/>
          </a:p>
        </p:txBody>
      </p:sp>
    </p:spTree>
    <p:extLst>
      <p:ext uri="{BB962C8B-B14F-4D97-AF65-F5344CB8AC3E}">
        <p14:creationId xmlns:p14="http://schemas.microsoft.com/office/powerpoint/2010/main" val="337297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DEBF9F-944F-1347-A9AC-61A6258BD69E}"/>
              </a:ext>
            </a:extLst>
          </p:cNvPr>
          <p:cNvSpPr>
            <a:spLocks noGrp="1"/>
          </p:cNvSpPr>
          <p:nvPr>
            <p:ph type="title"/>
          </p:nvPr>
        </p:nvSpPr>
        <p:spPr/>
        <p:txBody>
          <a:bodyPr/>
          <a:lstStyle/>
          <a:p>
            <a:r>
              <a:rPr kumimoji="1" lang="ja-JP" altLang="en-US" b="1">
                <a:solidFill>
                  <a:srgbClr val="072490"/>
                </a:solidFill>
              </a:rPr>
              <a:t>撮影時の注意事項</a:t>
            </a:r>
          </a:p>
        </p:txBody>
      </p:sp>
      <p:sp>
        <p:nvSpPr>
          <p:cNvPr id="3" name="日付プレースホルダー 2">
            <a:extLst>
              <a:ext uri="{FF2B5EF4-FFF2-40B4-BE49-F238E27FC236}">
                <a16:creationId xmlns:a16="http://schemas.microsoft.com/office/drawing/2014/main" id="{995EFDB2-64EC-4F43-A7D5-0A0B4797AF39}"/>
              </a:ext>
            </a:extLst>
          </p:cNvPr>
          <p:cNvSpPr>
            <a:spLocks noGrp="1"/>
          </p:cNvSpPr>
          <p:nvPr>
            <p:ph type="dt" sz="half" idx="10"/>
          </p:nvPr>
        </p:nvSpPr>
        <p:spPr/>
        <p:txBody>
          <a:bodyPr/>
          <a:lstStyle/>
          <a:p>
            <a:fld id="{5958441C-A282-A14E-980A-7F1E6C1426D7}" type="datetime1">
              <a:rPr kumimoji="1" lang="ja-JP" altLang="en-US" smtClean="0"/>
              <a:t>2020/11/22</a:t>
            </a:fld>
            <a:endParaRPr kumimoji="1" lang="ja-JP" altLang="en-US"/>
          </a:p>
        </p:txBody>
      </p:sp>
      <p:sp>
        <p:nvSpPr>
          <p:cNvPr id="4" name="フッター プレースホルダー 3">
            <a:extLst>
              <a:ext uri="{FF2B5EF4-FFF2-40B4-BE49-F238E27FC236}">
                <a16:creationId xmlns:a16="http://schemas.microsoft.com/office/drawing/2014/main" id="{FECFCD4B-5C2B-1045-893D-DB87BC39F25B}"/>
              </a:ext>
            </a:extLst>
          </p:cNvPr>
          <p:cNvSpPr>
            <a:spLocks noGrp="1"/>
          </p:cNvSpPr>
          <p:nvPr>
            <p:ph type="ftr" sz="quarter" idx="11"/>
          </p:nvPr>
        </p:nvSpPr>
        <p:spPr/>
        <p:txBody>
          <a:bodyPr/>
          <a:lstStyle/>
          <a:p>
            <a:r>
              <a:rPr lang="en-US" altLang="ja-JP"/>
              <a:t>Copyright (C) 2020 Tokai Dream Space Team All Rights Reserved.</a:t>
            </a:r>
            <a:endParaRPr lang="ja-JP" altLang="en-US"/>
          </a:p>
        </p:txBody>
      </p:sp>
      <p:sp>
        <p:nvSpPr>
          <p:cNvPr id="5" name="スライド番号プレースホルダー 4">
            <a:extLst>
              <a:ext uri="{FF2B5EF4-FFF2-40B4-BE49-F238E27FC236}">
                <a16:creationId xmlns:a16="http://schemas.microsoft.com/office/drawing/2014/main" id="{D33DDC78-6619-9344-A381-0597283D5889}"/>
              </a:ext>
            </a:extLst>
          </p:cNvPr>
          <p:cNvSpPr>
            <a:spLocks noGrp="1"/>
          </p:cNvSpPr>
          <p:nvPr>
            <p:ph type="sldNum" sz="quarter" idx="12"/>
          </p:nvPr>
        </p:nvSpPr>
        <p:spPr/>
        <p:txBody>
          <a:bodyPr/>
          <a:lstStyle/>
          <a:p>
            <a:fld id="{DCBA4D0A-12E5-B948-A3D0-490B7F9FFB4B}" type="slidenum">
              <a:rPr kumimoji="1" lang="ja-JP" altLang="en-US" smtClean="0"/>
              <a:t>26</a:t>
            </a:fld>
            <a:endParaRPr kumimoji="1" lang="ja-JP" altLang="en-US"/>
          </a:p>
        </p:txBody>
      </p:sp>
      <p:sp>
        <p:nvSpPr>
          <p:cNvPr id="6" name="テキスト ボックス 5">
            <a:extLst>
              <a:ext uri="{FF2B5EF4-FFF2-40B4-BE49-F238E27FC236}">
                <a16:creationId xmlns:a16="http://schemas.microsoft.com/office/drawing/2014/main" id="{6E69CF7E-4418-F243-8456-8450E465B855}"/>
              </a:ext>
            </a:extLst>
          </p:cNvPr>
          <p:cNvSpPr txBox="1"/>
          <p:nvPr/>
        </p:nvSpPr>
        <p:spPr>
          <a:xfrm>
            <a:off x="0" y="980903"/>
            <a:ext cx="12191999" cy="5693866"/>
          </a:xfrm>
          <a:prstGeom prst="rect">
            <a:avLst/>
          </a:prstGeom>
          <a:noFill/>
        </p:spPr>
        <p:txBody>
          <a:bodyPr wrap="square" rtlCol="0">
            <a:spAutoFit/>
          </a:bodyPr>
          <a:lstStyle/>
          <a:p>
            <a:pPr marL="285750" indent="-285750">
              <a:buFont typeface="Wingdings" pitchFamily="2" charset="2"/>
              <a:buChar char="l"/>
            </a:pPr>
            <a:r>
              <a:rPr lang="ja-JP" altLang="ja-JP" sz="2800"/>
              <a:t>撮影する時は、著作物（放送中の</a:t>
            </a:r>
            <a:r>
              <a:rPr lang="en-US" altLang="ja-JP" sz="2800" dirty="0"/>
              <a:t>TV</a:t>
            </a:r>
            <a:r>
              <a:rPr lang="ja-JP" altLang="ja-JP" sz="2800"/>
              <a:t>番組や、市販</a:t>
            </a:r>
            <a:r>
              <a:rPr lang="en-US" altLang="ja-JP" sz="2800" dirty="0"/>
              <a:t>CD</a:t>
            </a:r>
            <a:r>
              <a:rPr lang="ja-JP" altLang="ja-JP" sz="2800"/>
              <a:t>の音声など）が入らないようご配慮ください </a:t>
            </a:r>
            <a:endParaRPr lang="en-US" altLang="ja-JP" sz="2800" dirty="0"/>
          </a:p>
          <a:p>
            <a:pPr marL="285750" indent="-285750">
              <a:buFont typeface="Wingdings" pitchFamily="2" charset="2"/>
              <a:buChar char="l"/>
            </a:pPr>
            <a:r>
              <a:rPr lang="ja-JP" altLang="en-US" sz="2800"/>
              <a:t>打ち上げ</a:t>
            </a:r>
            <a:r>
              <a:rPr lang="ja-JP" altLang="ja-JP" sz="2800"/>
              <a:t>場所における</a:t>
            </a:r>
            <a:r>
              <a:rPr lang="ja-JP" altLang="en-US" sz="2800"/>
              <a:t>使用許可・</a:t>
            </a:r>
            <a:r>
              <a:rPr lang="ja-JP" altLang="ja-JP" sz="2800"/>
              <a:t>撮影許可等、必要な権利処理は</a:t>
            </a:r>
            <a:r>
              <a:rPr lang="ja-JP" altLang="en-US" sz="2800"/>
              <a:t>参加</a:t>
            </a:r>
            <a:r>
              <a:rPr lang="ja-JP" altLang="ja-JP" sz="2800"/>
              <a:t>者自身が行ってください </a:t>
            </a:r>
            <a:endParaRPr lang="en-US" altLang="ja-JP" sz="2800" dirty="0"/>
          </a:p>
          <a:p>
            <a:pPr marL="285750" indent="-285750">
              <a:buFont typeface="Wingdings" pitchFamily="2" charset="2"/>
              <a:buChar char="l"/>
            </a:pPr>
            <a:r>
              <a:rPr lang="ja-JP" altLang="ja-JP" sz="2800"/>
              <a:t>人物が特定できる映像については</a:t>
            </a:r>
            <a:r>
              <a:rPr lang="ja-JP" altLang="en-US" sz="2800"/>
              <a:t>撮影</a:t>
            </a:r>
            <a:r>
              <a:rPr lang="ja-JP" altLang="ja-JP" sz="2800"/>
              <a:t>者がその方の了承を得た上でご撮影ください </a:t>
            </a:r>
            <a:endParaRPr lang="en-US" altLang="ja-JP" sz="2800" dirty="0"/>
          </a:p>
          <a:p>
            <a:pPr marL="285750" indent="-285750">
              <a:buFont typeface="Wingdings" pitchFamily="2" charset="2"/>
              <a:buChar char="l"/>
            </a:pPr>
            <a:r>
              <a:rPr lang="ja-JP" altLang="ja-JP" sz="2800"/>
              <a:t>撮影に伴う機材等の費用また</a:t>
            </a:r>
            <a:r>
              <a:rPr lang="ja-JP" altLang="en-US" sz="2800"/>
              <a:t>動画提出などのデータ</a:t>
            </a:r>
            <a:r>
              <a:rPr lang="ja-JP" altLang="ja-JP" sz="2800"/>
              <a:t>通信費用は</a:t>
            </a:r>
            <a:r>
              <a:rPr lang="ja-JP" altLang="en-US" sz="2800"/>
              <a:t>参加</a:t>
            </a:r>
            <a:r>
              <a:rPr lang="ja-JP" altLang="ja-JP" sz="2800"/>
              <a:t>者ご本人様にご負担をお願いします</a:t>
            </a:r>
            <a:endParaRPr lang="en-US" altLang="ja-JP" sz="2800" dirty="0"/>
          </a:p>
          <a:p>
            <a:pPr marL="285750" indent="-285750">
              <a:buFont typeface="Wingdings" pitchFamily="2" charset="2"/>
              <a:buChar char="l"/>
            </a:pPr>
            <a:r>
              <a:rPr lang="ja-JP" altLang="en-US" sz="2800"/>
              <a:t>打ち上げ</a:t>
            </a:r>
            <a:r>
              <a:rPr lang="ja-JP" altLang="ja-JP" sz="2800"/>
              <a:t>動画は</a:t>
            </a:r>
            <a:r>
              <a:rPr lang="ja-JP" altLang="en-US" sz="2800"/>
              <a:t>、参加者</a:t>
            </a:r>
            <a:r>
              <a:rPr lang="ja-JP" altLang="ja-JP" sz="2800"/>
              <a:t>ご本人様が撮影したものに限ります</a:t>
            </a:r>
            <a:r>
              <a:rPr lang="ja-JP" altLang="en-US" sz="2800"/>
              <a:t>。</a:t>
            </a:r>
            <a:r>
              <a:rPr lang="ja-JP" altLang="ja-JP" sz="2800"/>
              <a:t>なお、未成年の方は保護者に了解を得た上で</a:t>
            </a:r>
            <a:r>
              <a:rPr lang="ja-JP" altLang="en-US" sz="2800"/>
              <a:t>撮影</a:t>
            </a:r>
            <a:r>
              <a:rPr lang="ja-JP" altLang="ja-JP" sz="2800"/>
              <a:t>してください</a:t>
            </a:r>
            <a:endParaRPr lang="en-US" altLang="ja-JP" sz="2800" dirty="0"/>
          </a:p>
          <a:p>
            <a:pPr marL="285750" indent="-285750">
              <a:buFont typeface="Wingdings" pitchFamily="2" charset="2"/>
              <a:buChar char="l"/>
            </a:pPr>
            <a:r>
              <a:rPr lang="ja-JP" altLang="en-US" sz="2800"/>
              <a:t>車のナンバープレートなど、プライバシー情報が映り込んでいる場合はモザイクなどを上からかけて見えないようにしてください</a:t>
            </a:r>
            <a:endParaRPr lang="en-US" altLang="ja-JP" sz="2800" dirty="0"/>
          </a:p>
          <a:p>
            <a:pPr marL="285750" indent="-285750">
              <a:buFont typeface="Wingdings" pitchFamily="2" charset="2"/>
              <a:buChar char="l"/>
            </a:pPr>
            <a:r>
              <a:rPr lang="ja-JP" altLang="ja-JP" sz="2800"/>
              <a:t>法律やルールを守って撮影してください</a:t>
            </a:r>
            <a:endParaRPr lang="en-US" altLang="ja-JP" sz="2800" dirty="0"/>
          </a:p>
        </p:txBody>
      </p:sp>
    </p:spTree>
    <p:extLst>
      <p:ext uri="{BB962C8B-B14F-4D97-AF65-F5344CB8AC3E}">
        <p14:creationId xmlns:p14="http://schemas.microsoft.com/office/powerpoint/2010/main" val="2119689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3C3392-9A58-AE4E-969E-C33A84440961}"/>
              </a:ext>
            </a:extLst>
          </p:cNvPr>
          <p:cNvSpPr>
            <a:spLocks noGrp="1"/>
          </p:cNvSpPr>
          <p:nvPr>
            <p:ph type="title"/>
          </p:nvPr>
        </p:nvSpPr>
        <p:spPr/>
        <p:txBody>
          <a:bodyPr>
            <a:normAutofit/>
          </a:bodyPr>
          <a:lstStyle/>
          <a:p>
            <a:r>
              <a:rPr kumimoji="1" lang="ja-JP" altLang="en-US" b="1">
                <a:solidFill>
                  <a:srgbClr val="072490"/>
                </a:solidFill>
              </a:rPr>
              <a:t>打ち上げ動画の著作権について</a:t>
            </a:r>
          </a:p>
        </p:txBody>
      </p:sp>
      <p:sp>
        <p:nvSpPr>
          <p:cNvPr id="3" name="日付プレースホルダー 2">
            <a:extLst>
              <a:ext uri="{FF2B5EF4-FFF2-40B4-BE49-F238E27FC236}">
                <a16:creationId xmlns:a16="http://schemas.microsoft.com/office/drawing/2014/main" id="{12023AF2-7D35-414B-B136-336C1C15020F}"/>
              </a:ext>
            </a:extLst>
          </p:cNvPr>
          <p:cNvSpPr>
            <a:spLocks noGrp="1"/>
          </p:cNvSpPr>
          <p:nvPr>
            <p:ph type="dt" sz="half" idx="10"/>
          </p:nvPr>
        </p:nvSpPr>
        <p:spPr/>
        <p:txBody>
          <a:bodyPr/>
          <a:lstStyle/>
          <a:p>
            <a:fld id="{5958441C-A282-A14E-980A-7F1E6C1426D7}" type="datetime1">
              <a:rPr kumimoji="1" lang="ja-JP" altLang="en-US" smtClean="0"/>
              <a:t>2020/11/22</a:t>
            </a:fld>
            <a:endParaRPr kumimoji="1" lang="ja-JP" altLang="en-US"/>
          </a:p>
        </p:txBody>
      </p:sp>
      <p:sp>
        <p:nvSpPr>
          <p:cNvPr id="4" name="フッター プレースホルダー 3">
            <a:extLst>
              <a:ext uri="{FF2B5EF4-FFF2-40B4-BE49-F238E27FC236}">
                <a16:creationId xmlns:a16="http://schemas.microsoft.com/office/drawing/2014/main" id="{8F773590-74AF-B54A-B13E-C13AD7538AC7}"/>
              </a:ext>
            </a:extLst>
          </p:cNvPr>
          <p:cNvSpPr>
            <a:spLocks noGrp="1"/>
          </p:cNvSpPr>
          <p:nvPr>
            <p:ph type="ftr" sz="quarter" idx="11"/>
          </p:nvPr>
        </p:nvSpPr>
        <p:spPr/>
        <p:txBody>
          <a:bodyPr/>
          <a:lstStyle/>
          <a:p>
            <a:r>
              <a:rPr lang="en-US" altLang="ja-JP"/>
              <a:t>Copyright (C) 2020 Tokai Dream Space Team All Rights Reserved.</a:t>
            </a:r>
            <a:endParaRPr lang="ja-JP" altLang="en-US"/>
          </a:p>
        </p:txBody>
      </p:sp>
      <p:sp>
        <p:nvSpPr>
          <p:cNvPr id="5" name="スライド番号プレースホルダー 4">
            <a:extLst>
              <a:ext uri="{FF2B5EF4-FFF2-40B4-BE49-F238E27FC236}">
                <a16:creationId xmlns:a16="http://schemas.microsoft.com/office/drawing/2014/main" id="{7DA5A80C-981E-3F45-9F75-1B77306B532A}"/>
              </a:ext>
            </a:extLst>
          </p:cNvPr>
          <p:cNvSpPr>
            <a:spLocks noGrp="1"/>
          </p:cNvSpPr>
          <p:nvPr>
            <p:ph type="sldNum" sz="quarter" idx="12"/>
          </p:nvPr>
        </p:nvSpPr>
        <p:spPr/>
        <p:txBody>
          <a:bodyPr/>
          <a:lstStyle/>
          <a:p>
            <a:fld id="{DCBA4D0A-12E5-B948-A3D0-490B7F9FFB4B}" type="slidenum">
              <a:rPr kumimoji="1" lang="ja-JP" altLang="en-US" smtClean="0"/>
              <a:t>27</a:t>
            </a:fld>
            <a:endParaRPr kumimoji="1" lang="ja-JP" altLang="en-US"/>
          </a:p>
        </p:txBody>
      </p:sp>
      <p:sp>
        <p:nvSpPr>
          <p:cNvPr id="7" name="テキスト ボックス 6">
            <a:extLst>
              <a:ext uri="{FF2B5EF4-FFF2-40B4-BE49-F238E27FC236}">
                <a16:creationId xmlns:a16="http://schemas.microsoft.com/office/drawing/2014/main" id="{120EFAA9-EAC5-6E4F-8A7B-E2B0BA0C7DD6}"/>
              </a:ext>
            </a:extLst>
          </p:cNvPr>
          <p:cNvSpPr txBox="1"/>
          <p:nvPr/>
        </p:nvSpPr>
        <p:spPr>
          <a:xfrm>
            <a:off x="0" y="1905506"/>
            <a:ext cx="12192000" cy="3046988"/>
          </a:xfrm>
          <a:prstGeom prst="rect">
            <a:avLst/>
          </a:prstGeom>
          <a:noFill/>
        </p:spPr>
        <p:txBody>
          <a:bodyPr wrap="square" rtlCol="0">
            <a:spAutoFit/>
          </a:bodyPr>
          <a:lstStyle/>
          <a:p>
            <a:r>
              <a:rPr lang="ja-JP" altLang="en-US" sz="3200"/>
              <a:t>お送りいただいた打ち上げ動画の著作権は、動画の制作者に帰属します。</a:t>
            </a:r>
            <a:endParaRPr lang="en-US" altLang="ja-JP" sz="3200" dirty="0"/>
          </a:p>
          <a:p>
            <a:r>
              <a:rPr lang="ja-JP" altLang="en-US" sz="3200"/>
              <a:t>ただし、</a:t>
            </a:r>
            <a:r>
              <a:rPr lang="en-US" altLang="ja-JP" sz="3200" dirty="0"/>
              <a:t>Tokai Dream Space Team</a:t>
            </a:r>
            <a:r>
              <a:rPr lang="ja-JP" altLang="en-US" sz="3200"/>
              <a:t>は下記の用途に無償で使用・公開する権利を有するものとします。</a:t>
            </a:r>
            <a:endParaRPr lang="en-US" altLang="ja-JP" sz="3200" dirty="0"/>
          </a:p>
          <a:p>
            <a:pPr marL="342900" indent="-342900">
              <a:buFont typeface="Arial" panose="020B0604020202020204" pitchFamily="34" charset="0"/>
              <a:buChar char="•"/>
            </a:pPr>
            <a:r>
              <a:rPr lang="ja-JP" altLang="en-US" sz="3200"/>
              <a:t>本プロジェクト及び本学の広報を目的とした広報宣伝</a:t>
            </a:r>
            <a:endParaRPr lang="en-US" altLang="ja-JP" sz="3200" dirty="0"/>
          </a:p>
          <a:p>
            <a:pPr marL="342900" indent="-342900">
              <a:buFont typeface="Arial" panose="020B0604020202020204" pitchFamily="34" charset="0"/>
              <a:buChar char="•"/>
            </a:pPr>
            <a:r>
              <a:rPr lang="en-US" altLang="ja-JP" sz="3200" dirty="0"/>
              <a:t>Tokai Dream Space Team</a:t>
            </a:r>
            <a:r>
              <a:rPr lang="ja-JP" altLang="en-US" sz="3200"/>
              <a:t>の</a:t>
            </a:r>
            <a:r>
              <a:rPr lang="en-US" altLang="ja-JP" sz="3200" dirty="0"/>
              <a:t>YouTube</a:t>
            </a:r>
            <a:r>
              <a:rPr lang="ja-JP" altLang="en-US" sz="3200"/>
              <a:t>チャンネルでの公開</a:t>
            </a:r>
            <a:endParaRPr lang="en-US" altLang="ja-JP" sz="3200" dirty="0"/>
          </a:p>
        </p:txBody>
      </p:sp>
    </p:spTree>
    <p:extLst>
      <p:ext uri="{BB962C8B-B14F-4D97-AF65-F5344CB8AC3E}">
        <p14:creationId xmlns:p14="http://schemas.microsoft.com/office/powerpoint/2010/main" val="245936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CCFB92-A9DB-9848-B3B5-9A4D7E0A5A94}"/>
              </a:ext>
            </a:extLst>
          </p:cNvPr>
          <p:cNvSpPr>
            <a:spLocks noGrp="1"/>
          </p:cNvSpPr>
          <p:nvPr>
            <p:ph type="title"/>
          </p:nvPr>
        </p:nvSpPr>
        <p:spPr/>
        <p:txBody>
          <a:bodyPr/>
          <a:lstStyle/>
          <a:p>
            <a:r>
              <a:rPr kumimoji="1" lang="ja-JP" altLang="en-US" b="1">
                <a:solidFill>
                  <a:srgbClr val="072490"/>
                </a:solidFill>
              </a:rPr>
              <a:t>責任の所在について</a:t>
            </a:r>
          </a:p>
        </p:txBody>
      </p:sp>
      <p:sp>
        <p:nvSpPr>
          <p:cNvPr id="3" name="日付プレースホルダー 2">
            <a:extLst>
              <a:ext uri="{FF2B5EF4-FFF2-40B4-BE49-F238E27FC236}">
                <a16:creationId xmlns:a16="http://schemas.microsoft.com/office/drawing/2014/main" id="{AB91DFA2-2E3B-ED46-A209-56D0E32A92C4}"/>
              </a:ext>
            </a:extLst>
          </p:cNvPr>
          <p:cNvSpPr>
            <a:spLocks noGrp="1"/>
          </p:cNvSpPr>
          <p:nvPr>
            <p:ph type="dt" sz="half" idx="10"/>
          </p:nvPr>
        </p:nvSpPr>
        <p:spPr/>
        <p:txBody>
          <a:bodyPr/>
          <a:lstStyle/>
          <a:p>
            <a:fld id="{5958441C-A282-A14E-980A-7F1E6C1426D7}" type="datetime1">
              <a:rPr kumimoji="1" lang="ja-JP" altLang="en-US" smtClean="0"/>
              <a:t>2020/11/22</a:t>
            </a:fld>
            <a:endParaRPr kumimoji="1" lang="ja-JP" altLang="en-US"/>
          </a:p>
        </p:txBody>
      </p:sp>
      <p:sp>
        <p:nvSpPr>
          <p:cNvPr id="4" name="フッター プレースホルダー 3">
            <a:extLst>
              <a:ext uri="{FF2B5EF4-FFF2-40B4-BE49-F238E27FC236}">
                <a16:creationId xmlns:a16="http://schemas.microsoft.com/office/drawing/2014/main" id="{4D08330F-C119-DF4C-BE3D-28CA4E185ADE}"/>
              </a:ext>
            </a:extLst>
          </p:cNvPr>
          <p:cNvSpPr>
            <a:spLocks noGrp="1"/>
          </p:cNvSpPr>
          <p:nvPr>
            <p:ph type="ftr" sz="quarter" idx="11"/>
          </p:nvPr>
        </p:nvSpPr>
        <p:spPr/>
        <p:txBody>
          <a:bodyPr/>
          <a:lstStyle/>
          <a:p>
            <a:r>
              <a:rPr lang="en-US" altLang="ja-JP"/>
              <a:t>Copyright (C) 2020 Tokai Dream Space Team All Rights Reserved.</a:t>
            </a:r>
            <a:endParaRPr lang="ja-JP" altLang="en-US"/>
          </a:p>
        </p:txBody>
      </p:sp>
      <p:sp>
        <p:nvSpPr>
          <p:cNvPr id="5" name="スライド番号プレースホルダー 4">
            <a:extLst>
              <a:ext uri="{FF2B5EF4-FFF2-40B4-BE49-F238E27FC236}">
                <a16:creationId xmlns:a16="http://schemas.microsoft.com/office/drawing/2014/main" id="{CEC0FF1D-39EF-FB44-A25C-D9A551A47D07}"/>
              </a:ext>
            </a:extLst>
          </p:cNvPr>
          <p:cNvSpPr>
            <a:spLocks noGrp="1"/>
          </p:cNvSpPr>
          <p:nvPr>
            <p:ph type="sldNum" sz="quarter" idx="12"/>
          </p:nvPr>
        </p:nvSpPr>
        <p:spPr/>
        <p:txBody>
          <a:bodyPr/>
          <a:lstStyle/>
          <a:p>
            <a:fld id="{DCBA4D0A-12E5-B948-A3D0-490B7F9FFB4B}" type="slidenum">
              <a:rPr kumimoji="1" lang="ja-JP" altLang="en-US" smtClean="0"/>
              <a:t>28</a:t>
            </a:fld>
            <a:endParaRPr kumimoji="1" lang="ja-JP" altLang="en-US"/>
          </a:p>
        </p:txBody>
      </p:sp>
      <p:sp>
        <p:nvSpPr>
          <p:cNvPr id="6" name="テキスト ボックス 5">
            <a:extLst>
              <a:ext uri="{FF2B5EF4-FFF2-40B4-BE49-F238E27FC236}">
                <a16:creationId xmlns:a16="http://schemas.microsoft.com/office/drawing/2014/main" id="{0E8B763C-CA38-464A-AAC2-E1137600C2D6}"/>
              </a:ext>
            </a:extLst>
          </p:cNvPr>
          <p:cNvSpPr txBox="1"/>
          <p:nvPr/>
        </p:nvSpPr>
        <p:spPr>
          <a:xfrm>
            <a:off x="0" y="2480400"/>
            <a:ext cx="12192000" cy="1754326"/>
          </a:xfrm>
          <a:prstGeom prst="rect">
            <a:avLst/>
          </a:prstGeom>
          <a:noFill/>
        </p:spPr>
        <p:txBody>
          <a:bodyPr wrap="square" rtlCol="0">
            <a:spAutoFit/>
          </a:bodyPr>
          <a:lstStyle/>
          <a:p>
            <a:r>
              <a:rPr kumimoji="1" lang="ja-JP" altLang="en-US" sz="3600"/>
              <a:t>打ち上げやロケット製作、動画制作等によって生じた損害について、</a:t>
            </a:r>
            <a:r>
              <a:rPr lang="en-US" altLang="ja-JP" sz="3600" dirty="0"/>
              <a:t> Tokai Dream Space Team</a:t>
            </a:r>
            <a:r>
              <a:rPr lang="ja-JP" altLang="en-US" sz="3600"/>
              <a:t>、東海大学、協賛企業は一切の責任を負いません。全て個人の責任のものとします。</a:t>
            </a:r>
            <a:endParaRPr kumimoji="1" lang="ja-JP" altLang="en-US" sz="3600"/>
          </a:p>
        </p:txBody>
      </p:sp>
    </p:spTree>
    <p:extLst>
      <p:ext uri="{BB962C8B-B14F-4D97-AF65-F5344CB8AC3E}">
        <p14:creationId xmlns:p14="http://schemas.microsoft.com/office/powerpoint/2010/main" val="311837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0725B5-29F1-EC43-94B5-9B4D4DCA54B2}"/>
              </a:ext>
            </a:extLst>
          </p:cNvPr>
          <p:cNvSpPr>
            <a:spLocks noGrp="1"/>
          </p:cNvSpPr>
          <p:nvPr>
            <p:ph type="title"/>
          </p:nvPr>
        </p:nvSpPr>
        <p:spPr/>
        <p:txBody>
          <a:bodyPr>
            <a:normAutofit/>
          </a:bodyPr>
          <a:lstStyle/>
          <a:p>
            <a:r>
              <a:rPr lang="en-US" altLang="ja-JP" b="1" i="1" dirty="0">
                <a:solidFill>
                  <a:srgbClr val="051F90"/>
                </a:solidFill>
                <a:effectLst>
                  <a:outerShdw blurRad="38100" dist="38100" dir="2700000" algn="tl">
                    <a:srgbClr val="000000">
                      <a:alpha val="43137"/>
                    </a:srgbClr>
                  </a:outerShdw>
                </a:effectLst>
                <a:latin typeface="Enterprise" charset="0"/>
                <a:ea typeface="Enterprise" charset="0"/>
                <a:cs typeface="Enterprise" charset="0"/>
              </a:rPr>
              <a:t>IWRC</a:t>
            </a:r>
            <a:r>
              <a:rPr lang="en-US" altLang="ja-JP" b="1" i="1" dirty="0">
                <a:effectLst>
                  <a:outerShdw blurRad="38100" dist="38100" dir="2700000" algn="tl">
                    <a:srgbClr val="000000">
                      <a:alpha val="43137"/>
                    </a:srgbClr>
                  </a:outerShdw>
                </a:effectLst>
                <a:latin typeface="Enterprise" charset="0"/>
                <a:ea typeface="Enterprise" charset="0"/>
                <a:cs typeface="Enterprise" charset="0"/>
              </a:rPr>
              <a:t> </a:t>
            </a:r>
            <a:r>
              <a:rPr lang="en-US" altLang="ja-JP" b="1" i="1" dirty="0">
                <a:solidFill>
                  <a:srgbClr val="051F90"/>
                </a:solidFill>
                <a:effectLst>
                  <a:outerShdw blurRad="38100" dist="38100" dir="2700000" algn="tl">
                    <a:srgbClr val="000000">
                      <a:alpha val="43137"/>
                    </a:srgbClr>
                  </a:outerShdw>
                </a:effectLst>
                <a:latin typeface="Enterprise" charset="0"/>
                <a:ea typeface="Enterprise" charset="0"/>
                <a:cs typeface="Enterprise" charset="0"/>
              </a:rPr>
              <a:t>2020</a:t>
            </a:r>
            <a:r>
              <a:rPr lang="ja-JP" altLang="en-US" b="1" i="1">
                <a:solidFill>
                  <a:srgbClr val="051F90"/>
                </a:solidFill>
                <a:effectLst>
                  <a:outerShdw blurRad="38100" dist="38100" dir="2700000" algn="tl">
                    <a:srgbClr val="000000">
                      <a:alpha val="43137"/>
                    </a:srgbClr>
                  </a:outerShdw>
                </a:effectLst>
                <a:latin typeface="Enterprise" charset="0"/>
                <a:ea typeface="Enterprise" charset="0"/>
                <a:cs typeface="Enterprise" charset="0"/>
              </a:rPr>
              <a:t> </a:t>
            </a:r>
            <a:r>
              <a:rPr lang="en-US" altLang="ja-JP" sz="3200" b="1" i="1" dirty="0">
                <a:effectLst>
                  <a:outerShdw blurRad="38100" dist="38100" dir="2700000" algn="tl">
                    <a:srgbClr val="000000">
                      <a:alpha val="43137"/>
                    </a:srgbClr>
                  </a:outerShdw>
                </a:effectLst>
                <a:latin typeface="Enterprise" charset="0"/>
                <a:ea typeface="Enterprise" charset="0"/>
                <a:cs typeface="Enterprise" charset="0"/>
              </a:rPr>
              <a:t>Online</a:t>
            </a:r>
            <a:endParaRPr kumimoji="1" lang="ja-JP" altLang="en-US" sz="3600"/>
          </a:p>
        </p:txBody>
      </p:sp>
      <p:sp>
        <p:nvSpPr>
          <p:cNvPr id="3" name="テキスト プレースホルダー 2">
            <a:extLst>
              <a:ext uri="{FF2B5EF4-FFF2-40B4-BE49-F238E27FC236}">
                <a16:creationId xmlns:a16="http://schemas.microsoft.com/office/drawing/2014/main" id="{D68A1E28-D744-5440-AB3C-FAC0F32175E5}"/>
              </a:ext>
            </a:extLst>
          </p:cNvPr>
          <p:cNvSpPr>
            <a:spLocks noGrp="1"/>
          </p:cNvSpPr>
          <p:nvPr>
            <p:ph type="body" idx="1"/>
          </p:nvPr>
        </p:nvSpPr>
        <p:spPr/>
        <p:txBody>
          <a:bodyPr/>
          <a:lstStyle/>
          <a:p>
            <a:r>
              <a:rPr kumimoji="1" lang="ja-JP" altLang="en-US" b="1">
                <a:solidFill>
                  <a:schemeClr val="tx1"/>
                </a:solidFill>
              </a:rPr>
              <a:t>今後の流れ</a:t>
            </a:r>
          </a:p>
        </p:txBody>
      </p:sp>
      <p:sp>
        <p:nvSpPr>
          <p:cNvPr id="4" name="日付プレースホルダー 3">
            <a:extLst>
              <a:ext uri="{FF2B5EF4-FFF2-40B4-BE49-F238E27FC236}">
                <a16:creationId xmlns:a16="http://schemas.microsoft.com/office/drawing/2014/main" id="{DAB86203-43CC-FD44-A31B-465F7EAC1AB2}"/>
              </a:ext>
            </a:extLst>
          </p:cNvPr>
          <p:cNvSpPr>
            <a:spLocks noGrp="1"/>
          </p:cNvSpPr>
          <p:nvPr>
            <p:ph type="dt" sz="half" idx="10"/>
          </p:nvPr>
        </p:nvSpPr>
        <p:spPr/>
        <p:txBody>
          <a:bodyPr/>
          <a:lstStyle/>
          <a:p>
            <a:fld id="{208665A8-61F7-EC4C-8F33-7523C885C988}" type="datetime1">
              <a:rPr kumimoji="1" lang="ja-JP" altLang="en-US" smtClean="0"/>
              <a:t>2020/11/22</a:t>
            </a:fld>
            <a:endParaRPr kumimoji="1" lang="ja-JP" altLang="en-US"/>
          </a:p>
        </p:txBody>
      </p:sp>
      <p:sp>
        <p:nvSpPr>
          <p:cNvPr id="5" name="フッター プレースホルダー 4">
            <a:extLst>
              <a:ext uri="{FF2B5EF4-FFF2-40B4-BE49-F238E27FC236}">
                <a16:creationId xmlns:a16="http://schemas.microsoft.com/office/drawing/2014/main" id="{5238ADC1-5F65-014B-8DF3-8D9838A03795}"/>
              </a:ext>
            </a:extLst>
          </p:cNvPr>
          <p:cNvSpPr>
            <a:spLocks noGrp="1"/>
          </p:cNvSpPr>
          <p:nvPr>
            <p:ph type="ftr" sz="quarter" idx="11"/>
          </p:nvPr>
        </p:nvSpPr>
        <p:spPr/>
        <p:txBody>
          <a:bodyPr/>
          <a:lstStyle/>
          <a:p>
            <a:r>
              <a:rPr lang="en-US" altLang="ja-JP"/>
              <a:t>Copyright (C) 2020 Tokai Dream Space Team All Rights Reserved.</a:t>
            </a:r>
            <a:endParaRPr lang="ja-JP" altLang="en-US"/>
          </a:p>
        </p:txBody>
      </p:sp>
      <p:sp>
        <p:nvSpPr>
          <p:cNvPr id="6" name="スライド番号プレースホルダー 5">
            <a:extLst>
              <a:ext uri="{FF2B5EF4-FFF2-40B4-BE49-F238E27FC236}">
                <a16:creationId xmlns:a16="http://schemas.microsoft.com/office/drawing/2014/main" id="{C046D557-8F46-A84B-9BBD-15C2B8E230BC}"/>
              </a:ext>
            </a:extLst>
          </p:cNvPr>
          <p:cNvSpPr>
            <a:spLocks noGrp="1"/>
          </p:cNvSpPr>
          <p:nvPr>
            <p:ph type="sldNum" sz="quarter" idx="12"/>
          </p:nvPr>
        </p:nvSpPr>
        <p:spPr/>
        <p:txBody>
          <a:bodyPr/>
          <a:lstStyle/>
          <a:p>
            <a:fld id="{DCBA4D0A-12E5-B948-A3D0-490B7F9FFB4B}" type="slidenum">
              <a:rPr kumimoji="1" lang="ja-JP" altLang="en-US" smtClean="0"/>
              <a:t>29</a:t>
            </a:fld>
            <a:endParaRPr kumimoji="1" lang="ja-JP" altLang="en-US"/>
          </a:p>
        </p:txBody>
      </p:sp>
    </p:spTree>
    <p:extLst>
      <p:ext uri="{BB962C8B-B14F-4D97-AF65-F5344CB8AC3E}">
        <p14:creationId xmlns:p14="http://schemas.microsoft.com/office/powerpoint/2010/main" val="2498807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9BA1319-C18A-384D-9863-B5752F25501E}"/>
              </a:ext>
            </a:extLst>
          </p:cNvPr>
          <p:cNvSpPr>
            <a:spLocks noGrp="1"/>
          </p:cNvSpPr>
          <p:nvPr>
            <p:ph type="title"/>
          </p:nvPr>
        </p:nvSpPr>
        <p:spPr>
          <a:xfrm>
            <a:off x="0" y="0"/>
            <a:ext cx="7886700" cy="994172"/>
          </a:xfrm>
        </p:spPr>
        <p:txBody>
          <a:bodyPr>
            <a:normAutofit/>
          </a:bodyPr>
          <a:lstStyle/>
          <a:p>
            <a:r>
              <a:rPr lang="ja-JP" altLang="en-US" sz="4000" b="1">
                <a:solidFill>
                  <a:srgbClr val="072490"/>
                </a:solidFill>
                <a:latin typeface="+mj-ea"/>
              </a:rPr>
              <a:t>目次</a:t>
            </a:r>
          </a:p>
        </p:txBody>
      </p:sp>
      <p:sp>
        <p:nvSpPr>
          <p:cNvPr id="3" name="コンテンツ プレースホルダー 2">
            <a:extLst>
              <a:ext uri="{FF2B5EF4-FFF2-40B4-BE49-F238E27FC236}">
                <a16:creationId xmlns:a16="http://schemas.microsoft.com/office/drawing/2014/main" id="{679B0335-3B0A-1746-AF56-16E5930FB5F5}"/>
              </a:ext>
            </a:extLst>
          </p:cNvPr>
          <p:cNvSpPr txBox="1">
            <a:spLocks/>
          </p:cNvSpPr>
          <p:nvPr/>
        </p:nvSpPr>
        <p:spPr>
          <a:xfrm>
            <a:off x="-1" y="1022889"/>
            <a:ext cx="12192001" cy="5725602"/>
          </a:xfrm>
          <a:prstGeom prst="rect">
            <a:avLst/>
          </a:prstGeom>
        </p:spPr>
        <p:txBody>
          <a:bodyPr numCol="2">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00000"/>
              </a:lnSpc>
              <a:buFont typeface="Wingdings" pitchFamily="2" charset="2"/>
              <a:buChar char="p"/>
            </a:pPr>
            <a:r>
              <a:rPr lang="ja-JP" altLang="en-US" sz="1600" b="1">
                <a:latin typeface="+mn-ea"/>
              </a:rPr>
              <a:t>はじめに</a:t>
            </a:r>
            <a:endParaRPr lang="en-US" altLang="ja-JP" sz="1600" b="1" dirty="0">
              <a:latin typeface="+mn-ea"/>
            </a:endParaRPr>
          </a:p>
          <a:p>
            <a:pPr lvl="1">
              <a:lnSpc>
                <a:spcPct val="100000"/>
              </a:lnSpc>
            </a:pPr>
            <a:r>
              <a:rPr lang="ja-JP" altLang="en-US" sz="1400"/>
              <a:t>主催者の紹介</a:t>
            </a:r>
            <a:endParaRPr lang="en-US" altLang="ja-JP" sz="1400" dirty="0"/>
          </a:p>
          <a:p>
            <a:pPr marL="457200" lvl="1" indent="0">
              <a:lnSpc>
                <a:spcPct val="100000"/>
              </a:lnSpc>
              <a:buNone/>
            </a:pPr>
            <a:endParaRPr lang="en-US" altLang="ja-JP" sz="900" dirty="0"/>
          </a:p>
          <a:p>
            <a:pPr>
              <a:lnSpc>
                <a:spcPct val="100000"/>
              </a:lnSpc>
              <a:buFont typeface="Wingdings" pitchFamily="2" charset="2"/>
              <a:buChar char="p"/>
            </a:pPr>
            <a:r>
              <a:rPr lang="en-US" altLang="ja-JP" sz="1600" dirty="0">
                <a:latin typeface="Enterprise" panose="020B0800000000090000" pitchFamily="34" charset="0"/>
              </a:rPr>
              <a:t>IWRC2020 Online</a:t>
            </a:r>
            <a:r>
              <a:rPr lang="en-US" altLang="ja-JP" sz="1050" dirty="0">
                <a:latin typeface="Enterprise" panose="020B0800000000090000" pitchFamily="34" charset="0"/>
              </a:rPr>
              <a:t> </a:t>
            </a:r>
            <a:r>
              <a:rPr lang="ja-JP" altLang="en-US" sz="1600" b="1"/>
              <a:t>競技説明</a:t>
            </a:r>
            <a:endParaRPr lang="en-US" altLang="ja-JP" sz="1600" b="1" dirty="0"/>
          </a:p>
          <a:p>
            <a:pPr lvl="1">
              <a:lnSpc>
                <a:spcPct val="100000"/>
              </a:lnSpc>
            </a:pPr>
            <a:r>
              <a:rPr lang="ja-JP" altLang="en-US" sz="1400"/>
              <a:t>競技目的</a:t>
            </a:r>
            <a:endParaRPr lang="en-US" altLang="ja-JP" sz="1400" dirty="0"/>
          </a:p>
          <a:p>
            <a:pPr lvl="1">
              <a:lnSpc>
                <a:spcPct val="100000"/>
              </a:lnSpc>
            </a:pPr>
            <a:r>
              <a:rPr lang="ja-JP" altLang="en-US" sz="1400"/>
              <a:t>競技内容</a:t>
            </a:r>
            <a:endParaRPr lang="en-US" altLang="ja-JP" sz="1400" dirty="0"/>
          </a:p>
          <a:p>
            <a:pPr lvl="1">
              <a:lnSpc>
                <a:spcPct val="100000"/>
              </a:lnSpc>
            </a:pPr>
            <a:r>
              <a:rPr lang="ja-JP" altLang="en-US" sz="1400"/>
              <a:t>参加資格および参加方法</a:t>
            </a:r>
            <a:endParaRPr lang="en-US" altLang="ja-JP" sz="1400" dirty="0"/>
          </a:p>
          <a:p>
            <a:pPr lvl="1">
              <a:lnSpc>
                <a:spcPct val="100000"/>
              </a:lnSpc>
            </a:pPr>
            <a:r>
              <a:rPr lang="en-US" altLang="ja-JP" sz="1400" dirty="0"/>
              <a:t>Cisco</a:t>
            </a:r>
            <a:r>
              <a:rPr lang="ja-JP" altLang="en-US" sz="1400"/>
              <a:t> </a:t>
            </a:r>
            <a:r>
              <a:rPr lang="en-US" altLang="ja-JP" sz="1400" dirty="0" err="1"/>
              <a:t>Webex</a:t>
            </a:r>
            <a:r>
              <a:rPr lang="ja-JP" altLang="en-US" sz="1400"/>
              <a:t> </a:t>
            </a:r>
            <a:r>
              <a:rPr lang="en-US" altLang="ja-JP" sz="1400" dirty="0"/>
              <a:t>Teams</a:t>
            </a:r>
            <a:r>
              <a:rPr lang="ja-JP" altLang="en-US" sz="1400"/>
              <a:t>について</a:t>
            </a:r>
            <a:endParaRPr lang="en-US" altLang="ja-JP" sz="1400" dirty="0"/>
          </a:p>
          <a:p>
            <a:pPr lvl="1">
              <a:lnSpc>
                <a:spcPct val="100000"/>
              </a:lnSpc>
            </a:pPr>
            <a:r>
              <a:rPr lang="en-US" altLang="ja-JP" sz="1400" dirty="0"/>
              <a:t>Cisco</a:t>
            </a:r>
            <a:r>
              <a:rPr lang="ja-JP" altLang="en-US" sz="1400"/>
              <a:t> </a:t>
            </a:r>
            <a:r>
              <a:rPr lang="en-US" altLang="ja-JP" sz="1400" dirty="0" err="1"/>
              <a:t>Webex</a:t>
            </a:r>
            <a:r>
              <a:rPr lang="ja-JP" altLang="en-US" sz="1400"/>
              <a:t> </a:t>
            </a:r>
            <a:r>
              <a:rPr lang="en-US" altLang="ja-JP" sz="1400" dirty="0"/>
              <a:t>Teams</a:t>
            </a:r>
            <a:r>
              <a:rPr lang="ja-JP" altLang="en-US" sz="1400"/>
              <a:t>の登録方法</a:t>
            </a:r>
            <a:endParaRPr lang="en-US" altLang="ja-JP" sz="1400" dirty="0"/>
          </a:p>
          <a:p>
            <a:pPr lvl="1">
              <a:lnSpc>
                <a:spcPct val="100000"/>
              </a:lnSpc>
            </a:pPr>
            <a:r>
              <a:rPr lang="ja-JP" altLang="en-US" sz="1400"/>
              <a:t>開発について</a:t>
            </a:r>
            <a:endParaRPr lang="en-US" altLang="ja-JP" sz="1400" dirty="0"/>
          </a:p>
          <a:p>
            <a:pPr lvl="1">
              <a:lnSpc>
                <a:spcPct val="100000"/>
              </a:lnSpc>
            </a:pPr>
            <a:r>
              <a:rPr lang="en-US" altLang="ja-JP" sz="1400" dirty="0"/>
              <a:t>TDST</a:t>
            </a:r>
            <a:r>
              <a:rPr lang="ja-JP" altLang="en-US" sz="1400"/>
              <a:t>の</a:t>
            </a:r>
            <a:r>
              <a:rPr lang="en-US" altLang="ja-JP" sz="1400" dirty="0"/>
              <a:t>YouTube</a:t>
            </a:r>
            <a:r>
              <a:rPr lang="ja-JP" altLang="en-US" sz="1400"/>
              <a:t>投稿動画</a:t>
            </a:r>
            <a:endParaRPr lang="en-US" altLang="ja-JP" sz="1400" dirty="0"/>
          </a:p>
          <a:p>
            <a:pPr lvl="1">
              <a:lnSpc>
                <a:spcPct val="100000"/>
              </a:lnSpc>
            </a:pPr>
            <a:r>
              <a:rPr lang="ja-JP" altLang="en-US" sz="1400"/>
              <a:t>開発物</a:t>
            </a:r>
            <a:r>
              <a:rPr lang="en-US" altLang="ja-JP" sz="1400" dirty="0"/>
              <a:t>①</a:t>
            </a:r>
            <a:r>
              <a:rPr lang="ja-JP" altLang="en-US" sz="1400"/>
              <a:t>ミッション機器</a:t>
            </a:r>
            <a:endParaRPr lang="en-US" altLang="ja-JP" sz="1400" dirty="0"/>
          </a:p>
          <a:p>
            <a:pPr lvl="1">
              <a:lnSpc>
                <a:spcPct val="100000"/>
              </a:lnSpc>
            </a:pPr>
            <a:r>
              <a:rPr lang="en-US" altLang="ja-JP" sz="1400" dirty="0" err="1"/>
              <a:t>micro:bit</a:t>
            </a:r>
            <a:r>
              <a:rPr lang="ja-JP" altLang="en-US" sz="1400"/>
              <a:t>の使用理由と購入方法</a:t>
            </a:r>
            <a:endParaRPr lang="en-US" altLang="ja-JP" sz="1400" dirty="0"/>
          </a:p>
          <a:p>
            <a:pPr lvl="1">
              <a:lnSpc>
                <a:spcPct val="100000"/>
              </a:lnSpc>
            </a:pPr>
            <a:r>
              <a:rPr lang="ja-JP" altLang="en-US" sz="1400"/>
              <a:t>開発物</a:t>
            </a:r>
            <a:r>
              <a:rPr lang="en-US" altLang="ja-JP" sz="1400" dirty="0"/>
              <a:t>②</a:t>
            </a:r>
            <a:r>
              <a:rPr lang="ja-JP" altLang="en-US" sz="1400"/>
              <a:t>ロケット本体</a:t>
            </a:r>
            <a:endParaRPr lang="en-US" altLang="ja-JP" sz="1400" dirty="0"/>
          </a:p>
          <a:p>
            <a:pPr lvl="1">
              <a:lnSpc>
                <a:spcPct val="100000"/>
              </a:lnSpc>
            </a:pPr>
            <a:r>
              <a:rPr lang="ja-JP" altLang="en-US" sz="1400"/>
              <a:t>開発物全般の注意事項</a:t>
            </a:r>
            <a:endParaRPr lang="en-US" altLang="ja-JP" sz="1400" dirty="0"/>
          </a:p>
          <a:p>
            <a:pPr lvl="1">
              <a:lnSpc>
                <a:spcPct val="100000"/>
              </a:lnSpc>
            </a:pPr>
            <a:r>
              <a:rPr lang="ja-JP" altLang="en-US" sz="1400"/>
              <a:t>開発物全般と名称の注意事項</a:t>
            </a:r>
            <a:endParaRPr lang="en-US" altLang="ja-JP" sz="1400" dirty="0"/>
          </a:p>
          <a:p>
            <a:pPr lvl="1">
              <a:lnSpc>
                <a:spcPct val="100000"/>
              </a:lnSpc>
            </a:pPr>
            <a:r>
              <a:rPr lang="ja-JP" altLang="en-US" sz="1400"/>
              <a:t>ミッション採点表</a:t>
            </a:r>
            <a:endParaRPr lang="en-US" altLang="ja-JP" sz="1400" dirty="0"/>
          </a:p>
          <a:p>
            <a:pPr lvl="1">
              <a:lnSpc>
                <a:spcPct val="100000"/>
              </a:lnSpc>
            </a:pPr>
            <a:r>
              <a:rPr lang="ja-JP" altLang="en-US" sz="1400"/>
              <a:t>ミッション採点基準</a:t>
            </a:r>
            <a:endParaRPr lang="en-US" altLang="ja-JP" sz="1400" dirty="0"/>
          </a:p>
          <a:p>
            <a:pPr lvl="1">
              <a:lnSpc>
                <a:spcPct val="100000"/>
              </a:lnSpc>
            </a:pPr>
            <a:r>
              <a:rPr lang="ja-JP" altLang="en-US" sz="1400"/>
              <a:t>ミッション申請書及び同意書</a:t>
            </a:r>
            <a:endParaRPr lang="en-US" altLang="ja-JP" sz="1400" dirty="0"/>
          </a:p>
          <a:p>
            <a:pPr lvl="1">
              <a:lnSpc>
                <a:spcPct val="100000"/>
              </a:lnSpc>
            </a:pPr>
            <a:r>
              <a:rPr lang="ja-JP" altLang="en-US" sz="1400"/>
              <a:t>表彰について</a:t>
            </a:r>
            <a:endParaRPr lang="en-US" altLang="ja-JP" sz="1400" dirty="0"/>
          </a:p>
          <a:p>
            <a:pPr marL="457200" lvl="1" indent="0">
              <a:lnSpc>
                <a:spcPct val="100000"/>
              </a:lnSpc>
              <a:buNone/>
            </a:pPr>
            <a:endParaRPr lang="en-US" altLang="ja-JP" sz="1400" dirty="0"/>
          </a:p>
          <a:p>
            <a:pPr>
              <a:lnSpc>
                <a:spcPct val="100000"/>
              </a:lnSpc>
              <a:buFont typeface="Wingdings" pitchFamily="2" charset="2"/>
              <a:buChar char="p"/>
            </a:pPr>
            <a:r>
              <a:rPr lang="en-US" altLang="ja-JP" sz="1600" dirty="0">
                <a:latin typeface="Enterprise" panose="020B0800000000090000" pitchFamily="34" charset="0"/>
              </a:rPr>
              <a:t>IWRC2020 Online </a:t>
            </a:r>
            <a:r>
              <a:rPr lang="ja-JP" altLang="en-US" sz="1400" b="1">
                <a:latin typeface="Enterprise" panose="020B0800000000090000" pitchFamily="34" charset="0"/>
              </a:rPr>
              <a:t>注意事項および著作権・責任の所存</a:t>
            </a:r>
            <a:endParaRPr lang="en-US" altLang="ja-JP" sz="1600" b="1" dirty="0">
              <a:latin typeface="Enterprise" panose="020B0800000000090000" pitchFamily="34" charset="0"/>
            </a:endParaRPr>
          </a:p>
          <a:p>
            <a:pPr marL="577850" indent="-133350">
              <a:lnSpc>
                <a:spcPct val="100000"/>
              </a:lnSpc>
            </a:pPr>
            <a:r>
              <a:rPr lang="ja-JP" altLang="en-US" sz="1600">
                <a:latin typeface="Enterprise" panose="020B0800000000090000" pitchFamily="34" charset="0"/>
              </a:rPr>
              <a:t>打ち上げ動画の撮影に入る前に</a:t>
            </a:r>
            <a:endParaRPr lang="en-US" altLang="ja-JP" sz="1600" dirty="0">
              <a:latin typeface="Enterprise" panose="020B0800000000090000" pitchFamily="34" charset="0"/>
            </a:endParaRPr>
          </a:p>
          <a:p>
            <a:pPr marL="577850" indent="-133350">
              <a:lnSpc>
                <a:spcPct val="100000"/>
              </a:lnSpc>
            </a:pPr>
            <a:r>
              <a:rPr lang="ja-JP" altLang="en-US" sz="1600">
                <a:latin typeface="Enterprise" panose="020B0800000000090000" pitchFamily="34" charset="0"/>
              </a:rPr>
              <a:t>打ち上げ時の注意事項</a:t>
            </a:r>
            <a:endParaRPr lang="en-US" altLang="ja-JP" sz="1600" dirty="0">
              <a:latin typeface="Enterprise" panose="020B0800000000090000" pitchFamily="34" charset="0"/>
            </a:endParaRPr>
          </a:p>
          <a:p>
            <a:pPr marL="577850" indent="-133350">
              <a:lnSpc>
                <a:spcPct val="100000"/>
              </a:lnSpc>
            </a:pPr>
            <a:r>
              <a:rPr lang="ja-JP" altLang="en-US" sz="1600">
                <a:latin typeface="Enterprise" panose="020B0800000000090000" pitchFamily="34" charset="0"/>
              </a:rPr>
              <a:t>撮影時の注意事項</a:t>
            </a:r>
            <a:endParaRPr lang="en-US" altLang="ja-JP" sz="1600" dirty="0">
              <a:latin typeface="Enterprise" panose="020B0800000000090000" pitchFamily="34" charset="0"/>
            </a:endParaRPr>
          </a:p>
          <a:p>
            <a:pPr marL="577850" indent="-133350">
              <a:lnSpc>
                <a:spcPct val="100000"/>
              </a:lnSpc>
            </a:pPr>
            <a:r>
              <a:rPr lang="ja-JP" altLang="en-US" sz="1600">
                <a:latin typeface="Enterprise" panose="020B0800000000090000" pitchFamily="34" charset="0"/>
              </a:rPr>
              <a:t>打ち上げ動画の著作権について</a:t>
            </a:r>
            <a:endParaRPr lang="en-US" altLang="ja-JP" sz="1600" dirty="0">
              <a:latin typeface="Enterprise" panose="020B0800000000090000" pitchFamily="34" charset="0"/>
            </a:endParaRPr>
          </a:p>
          <a:p>
            <a:pPr marL="577850" indent="-133350">
              <a:lnSpc>
                <a:spcPct val="100000"/>
              </a:lnSpc>
            </a:pPr>
            <a:r>
              <a:rPr lang="ja-JP" altLang="en-US" sz="1600">
                <a:latin typeface="Enterprise" panose="020B0800000000090000" pitchFamily="34" charset="0"/>
              </a:rPr>
              <a:t>責任の所在について</a:t>
            </a:r>
            <a:endParaRPr lang="en-US" altLang="ja-JP" sz="1600" dirty="0">
              <a:latin typeface="Enterprise" panose="020B0800000000090000" pitchFamily="34" charset="0"/>
            </a:endParaRPr>
          </a:p>
          <a:p>
            <a:pPr>
              <a:lnSpc>
                <a:spcPct val="100000"/>
              </a:lnSpc>
            </a:pPr>
            <a:endParaRPr lang="en-US" altLang="ja-JP" sz="1400" dirty="0"/>
          </a:p>
          <a:p>
            <a:pPr>
              <a:lnSpc>
                <a:spcPct val="100000"/>
              </a:lnSpc>
              <a:buFont typeface="Wingdings" pitchFamily="2" charset="2"/>
              <a:buChar char="p"/>
            </a:pPr>
            <a:r>
              <a:rPr lang="en-US" altLang="ja-JP" sz="1600" dirty="0">
                <a:latin typeface="Enterprise" panose="020B0800000000090000" pitchFamily="34" charset="0"/>
              </a:rPr>
              <a:t>IWRC2020 Online </a:t>
            </a:r>
            <a:r>
              <a:rPr lang="ja-JP" altLang="en-US" sz="1600" b="1"/>
              <a:t>今後の流れ</a:t>
            </a:r>
            <a:endParaRPr lang="en-US" altLang="ja-JP" sz="1600" b="1" dirty="0"/>
          </a:p>
          <a:p>
            <a:pPr lvl="1">
              <a:lnSpc>
                <a:spcPct val="100000"/>
              </a:lnSpc>
            </a:pPr>
            <a:r>
              <a:rPr lang="ja-JP" altLang="en-US" sz="1400"/>
              <a:t>今後のスケジュール</a:t>
            </a:r>
            <a:endParaRPr lang="en-US" altLang="ja-JP" sz="1400" dirty="0"/>
          </a:p>
          <a:p>
            <a:pPr>
              <a:lnSpc>
                <a:spcPct val="100000"/>
              </a:lnSpc>
            </a:pPr>
            <a:endParaRPr lang="ja-JP" altLang="en-US" sz="1600" dirty="0"/>
          </a:p>
        </p:txBody>
      </p:sp>
      <p:sp>
        <p:nvSpPr>
          <p:cNvPr id="4" name="日付プレースホルダー 3">
            <a:extLst>
              <a:ext uri="{FF2B5EF4-FFF2-40B4-BE49-F238E27FC236}">
                <a16:creationId xmlns:a16="http://schemas.microsoft.com/office/drawing/2014/main" id="{218C13BF-9A01-5944-B621-9494B4BA1772}"/>
              </a:ext>
            </a:extLst>
          </p:cNvPr>
          <p:cNvSpPr>
            <a:spLocks noGrp="1"/>
          </p:cNvSpPr>
          <p:nvPr>
            <p:ph type="dt" sz="half" idx="10"/>
          </p:nvPr>
        </p:nvSpPr>
        <p:spPr/>
        <p:txBody>
          <a:bodyPr/>
          <a:lstStyle/>
          <a:p>
            <a:fld id="{9D03C1B5-B9DE-064A-8003-371AAEC3490D}" type="datetime1">
              <a:rPr kumimoji="1" lang="ja-JP" altLang="en-US" smtClean="0"/>
              <a:t>2020/11/22</a:t>
            </a:fld>
            <a:endParaRPr kumimoji="1" lang="ja-JP" altLang="en-US"/>
          </a:p>
        </p:txBody>
      </p:sp>
      <p:sp>
        <p:nvSpPr>
          <p:cNvPr id="5" name="フッター プレースホルダー 4">
            <a:extLst>
              <a:ext uri="{FF2B5EF4-FFF2-40B4-BE49-F238E27FC236}">
                <a16:creationId xmlns:a16="http://schemas.microsoft.com/office/drawing/2014/main" id="{B8622350-D3E4-B14F-BB29-8E35BC4D7F2C}"/>
              </a:ext>
            </a:extLst>
          </p:cNvPr>
          <p:cNvSpPr>
            <a:spLocks noGrp="1"/>
          </p:cNvSpPr>
          <p:nvPr>
            <p:ph type="ftr" sz="quarter" idx="11"/>
          </p:nvPr>
        </p:nvSpPr>
        <p:spPr/>
        <p:txBody>
          <a:bodyPr/>
          <a:lstStyle/>
          <a:p>
            <a:r>
              <a:rPr lang="en-US" altLang="ja-JP"/>
              <a:t>Copyright (C) 2020 Tokai Dream Space Team All Rights Reserved.</a:t>
            </a:r>
            <a:endParaRPr lang="ja-JP" altLang="en-US"/>
          </a:p>
        </p:txBody>
      </p:sp>
      <p:sp>
        <p:nvSpPr>
          <p:cNvPr id="6" name="スライド番号プレースホルダー 5">
            <a:extLst>
              <a:ext uri="{FF2B5EF4-FFF2-40B4-BE49-F238E27FC236}">
                <a16:creationId xmlns:a16="http://schemas.microsoft.com/office/drawing/2014/main" id="{497D6D5F-F21B-7548-BE83-C2885F628356}"/>
              </a:ext>
            </a:extLst>
          </p:cNvPr>
          <p:cNvSpPr>
            <a:spLocks noGrp="1"/>
          </p:cNvSpPr>
          <p:nvPr>
            <p:ph type="sldNum" sz="quarter" idx="12"/>
          </p:nvPr>
        </p:nvSpPr>
        <p:spPr/>
        <p:txBody>
          <a:bodyPr/>
          <a:lstStyle/>
          <a:p>
            <a:fld id="{DCBA4D0A-12E5-B948-A3D0-490B7F9FFB4B}" type="slidenum">
              <a:rPr kumimoji="1" lang="ja-JP" altLang="en-US" smtClean="0"/>
              <a:t>3</a:t>
            </a:fld>
            <a:endParaRPr kumimoji="1" lang="ja-JP" altLang="en-US"/>
          </a:p>
        </p:txBody>
      </p:sp>
    </p:spTree>
    <p:extLst>
      <p:ext uri="{BB962C8B-B14F-4D97-AF65-F5344CB8AC3E}">
        <p14:creationId xmlns:p14="http://schemas.microsoft.com/office/powerpoint/2010/main" val="359999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CE0FFF-B19E-6643-9B6E-4DF2E51D2ED7}"/>
              </a:ext>
            </a:extLst>
          </p:cNvPr>
          <p:cNvSpPr>
            <a:spLocks noGrp="1"/>
          </p:cNvSpPr>
          <p:nvPr>
            <p:ph type="title"/>
          </p:nvPr>
        </p:nvSpPr>
        <p:spPr/>
        <p:txBody>
          <a:bodyPr/>
          <a:lstStyle/>
          <a:p>
            <a:r>
              <a:rPr kumimoji="1" lang="ja-JP" altLang="en-US" b="1">
                <a:solidFill>
                  <a:srgbClr val="072490"/>
                </a:solidFill>
              </a:rPr>
              <a:t>今後のスケジュール</a:t>
            </a:r>
          </a:p>
        </p:txBody>
      </p:sp>
      <p:sp>
        <p:nvSpPr>
          <p:cNvPr id="3" name="テキスト ボックス 2">
            <a:extLst>
              <a:ext uri="{FF2B5EF4-FFF2-40B4-BE49-F238E27FC236}">
                <a16:creationId xmlns:a16="http://schemas.microsoft.com/office/drawing/2014/main" id="{19718D0A-6E6E-AB4D-807C-30674C7BF302}"/>
              </a:ext>
            </a:extLst>
          </p:cNvPr>
          <p:cNvSpPr txBox="1"/>
          <p:nvPr/>
        </p:nvSpPr>
        <p:spPr>
          <a:xfrm>
            <a:off x="0" y="1561170"/>
            <a:ext cx="12192000" cy="1200329"/>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2400"/>
              <a:t>動画投稿</a:t>
            </a:r>
            <a:endParaRPr kumimoji="1" lang="en-US" altLang="ja-JP" sz="2400" dirty="0"/>
          </a:p>
          <a:p>
            <a:pPr marL="719138" indent="-354013">
              <a:buFont typeface="Wingdings" pitchFamily="2" charset="2"/>
              <a:buChar char="Ø"/>
              <a:tabLst>
                <a:tab pos="300038" algn="l"/>
              </a:tabLst>
            </a:pPr>
            <a:r>
              <a:rPr kumimoji="1" lang="en-US" altLang="ja-JP" sz="2400" dirty="0"/>
              <a:t>11</a:t>
            </a:r>
            <a:r>
              <a:rPr kumimoji="1" lang="ja-JP" altLang="en-US" sz="2400"/>
              <a:t>月</a:t>
            </a:r>
            <a:r>
              <a:rPr kumimoji="1" lang="en-US" altLang="ja-JP" sz="2400" dirty="0"/>
              <a:t>24</a:t>
            </a:r>
            <a:r>
              <a:rPr kumimoji="1" lang="ja-JP" altLang="en-US" sz="2400"/>
              <a:t>日（水）</a:t>
            </a:r>
            <a:r>
              <a:rPr kumimoji="1" lang="en-US" altLang="ja-JP" sz="2400" dirty="0"/>
              <a:t>〜1</a:t>
            </a:r>
            <a:r>
              <a:rPr kumimoji="1" lang="ja-JP" altLang="en-US" sz="2400"/>
              <a:t>月</a:t>
            </a:r>
            <a:r>
              <a:rPr kumimoji="1" lang="en-US" altLang="ja-JP" sz="2400" dirty="0"/>
              <a:t>29</a:t>
            </a:r>
            <a:r>
              <a:rPr kumimoji="1" lang="ja-JP" altLang="en-US" sz="2400"/>
              <a:t>日（金）</a:t>
            </a:r>
            <a:endParaRPr kumimoji="1" lang="en-US" altLang="ja-JP" sz="2400" dirty="0"/>
          </a:p>
          <a:p>
            <a:r>
              <a:rPr kumimoji="1" lang="ja-JP" altLang="en-US" sz="2400"/>
              <a:t>　　　平日は毎日投稿（土日は休み）</a:t>
            </a:r>
            <a:endParaRPr kumimoji="1" lang="en-US" altLang="ja-JP" sz="2400" dirty="0"/>
          </a:p>
        </p:txBody>
      </p:sp>
      <p:sp>
        <p:nvSpPr>
          <p:cNvPr id="4" name="テキスト ボックス 3">
            <a:extLst>
              <a:ext uri="{FF2B5EF4-FFF2-40B4-BE49-F238E27FC236}">
                <a16:creationId xmlns:a16="http://schemas.microsoft.com/office/drawing/2014/main" id="{A112493D-4268-D245-8344-A9CE17DA5902}"/>
              </a:ext>
            </a:extLst>
          </p:cNvPr>
          <p:cNvSpPr txBox="1"/>
          <p:nvPr/>
        </p:nvSpPr>
        <p:spPr>
          <a:xfrm>
            <a:off x="0" y="4478041"/>
            <a:ext cx="12192000" cy="1569660"/>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2400"/>
              <a:t>結果発表</a:t>
            </a:r>
            <a:endParaRPr kumimoji="1" lang="en-US" altLang="ja-JP" sz="2400" dirty="0"/>
          </a:p>
          <a:p>
            <a:pPr marL="588963" indent="-288925">
              <a:buFont typeface="Wingdings" pitchFamily="2" charset="2"/>
              <a:buChar char="Ø"/>
            </a:pPr>
            <a:r>
              <a:rPr kumimoji="1" lang="en-US" altLang="ja-JP" sz="2400" dirty="0"/>
              <a:t>2021</a:t>
            </a:r>
            <a:r>
              <a:rPr kumimoji="1" lang="ja-JP" altLang="en-US" sz="2400"/>
              <a:t>年</a:t>
            </a:r>
            <a:r>
              <a:rPr kumimoji="1" lang="en-US" altLang="ja-JP" sz="2400" dirty="0"/>
              <a:t>2</a:t>
            </a:r>
            <a:r>
              <a:rPr kumimoji="1" lang="ja-JP" altLang="en-US" sz="2400"/>
              <a:t>月</a:t>
            </a:r>
            <a:r>
              <a:rPr kumimoji="1" lang="en-US" altLang="ja-JP" sz="2400" dirty="0"/>
              <a:t>14</a:t>
            </a:r>
            <a:r>
              <a:rPr kumimoji="1" lang="ja-JP" altLang="en-US" sz="2400"/>
              <a:t>日（日）</a:t>
            </a:r>
            <a:endParaRPr kumimoji="1" lang="en-US" altLang="ja-JP" sz="2400" dirty="0"/>
          </a:p>
          <a:p>
            <a:pPr marL="630238" indent="-342900">
              <a:buFont typeface="Wingdings" pitchFamily="2" charset="2"/>
              <a:buChar char="Ø"/>
            </a:pPr>
            <a:r>
              <a:rPr lang="en-US" altLang="ja-JP" sz="2400" dirty="0"/>
              <a:t>TDST</a:t>
            </a:r>
            <a:r>
              <a:rPr lang="ja-JP" altLang="ja-JP" sz="2400"/>
              <a:t>の</a:t>
            </a:r>
            <a:r>
              <a:rPr lang="en-US" altLang="ja-JP" sz="2400" dirty="0"/>
              <a:t>Web</a:t>
            </a:r>
            <a:r>
              <a:rPr lang="ja-JP" altLang="ja-JP" sz="2400"/>
              <a:t>ページで結果発表予定</a:t>
            </a:r>
            <a:endParaRPr lang="en-US" altLang="ja-JP" sz="2400" dirty="0"/>
          </a:p>
          <a:p>
            <a:pPr marL="627063" indent="-352425">
              <a:buFont typeface="Wingdings" pitchFamily="2" charset="2"/>
              <a:buChar char="Ø"/>
            </a:pPr>
            <a:r>
              <a:rPr lang="ja-JP" altLang="en-US" sz="2400"/>
              <a:t>提出された</a:t>
            </a:r>
            <a:r>
              <a:rPr lang="ja-JP" altLang="ja-JP" sz="2400"/>
              <a:t>動画は</a:t>
            </a:r>
            <a:r>
              <a:rPr lang="ja-JP" altLang="en-US" sz="2400"/>
              <a:t>、全て</a:t>
            </a:r>
            <a:r>
              <a:rPr lang="en-US" altLang="ja-JP" sz="2400" dirty="0"/>
              <a:t>TDST</a:t>
            </a:r>
            <a:r>
              <a:rPr lang="ja-JP" altLang="ja-JP" sz="2400"/>
              <a:t>の</a:t>
            </a:r>
            <a:r>
              <a:rPr lang="en-US" altLang="ja-JP" sz="2400" dirty="0"/>
              <a:t>Web</a:t>
            </a:r>
            <a:r>
              <a:rPr lang="ja-JP" altLang="en-US" sz="2400"/>
              <a:t>ページで公開させていただきます</a:t>
            </a:r>
            <a:endParaRPr lang="ja-JP" altLang="ja-JP" sz="2400"/>
          </a:p>
        </p:txBody>
      </p:sp>
      <p:sp>
        <p:nvSpPr>
          <p:cNvPr id="5" name="テキスト ボックス 4">
            <a:extLst>
              <a:ext uri="{FF2B5EF4-FFF2-40B4-BE49-F238E27FC236}">
                <a16:creationId xmlns:a16="http://schemas.microsoft.com/office/drawing/2014/main" id="{F065D671-CD0E-D141-B643-0947ABA04171}"/>
              </a:ext>
            </a:extLst>
          </p:cNvPr>
          <p:cNvSpPr txBox="1"/>
          <p:nvPr/>
        </p:nvSpPr>
        <p:spPr>
          <a:xfrm>
            <a:off x="0" y="3105834"/>
            <a:ext cx="12192000" cy="830997"/>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2400"/>
              <a:t>募集期間</a:t>
            </a:r>
            <a:endParaRPr kumimoji="1" lang="en-US" altLang="ja-JP" sz="2400" dirty="0"/>
          </a:p>
          <a:p>
            <a:pPr marL="627063" indent="-261938">
              <a:buFont typeface="Wingdings" pitchFamily="2" charset="2"/>
              <a:buChar char="Ø"/>
            </a:pPr>
            <a:r>
              <a:rPr kumimoji="1" lang="en-US" altLang="ja-JP" sz="2400" dirty="0"/>
              <a:t> 2020</a:t>
            </a:r>
            <a:r>
              <a:rPr kumimoji="1" lang="ja-JP" altLang="en-US" sz="2400"/>
              <a:t>年</a:t>
            </a:r>
            <a:r>
              <a:rPr kumimoji="1" lang="en-US" altLang="ja-JP" sz="2400" dirty="0"/>
              <a:t>11</a:t>
            </a:r>
            <a:r>
              <a:rPr kumimoji="1" lang="ja-JP" altLang="en-US" sz="2400"/>
              <a:t>月</a:t>
            </a:r>
            <a:r>
              <a:rPr kumimoji="1" lang="en-US" altLang="ja-JP" sz="2400" dirty="0"/>
              <a:t>24</a:t>
            </a:r>
            <a:r>
              <a:rPr kumimoji="1" lang="ja-JP" altLang="en-US" sz="2400"/>
              <a:t>（火）</a:t>
            </a:r>
            <a:r>
              <a:rPr kumimoji="1" lang="en-US" altLang="ja-JP" sz="2400" dirty="0"/>
              <a:t>〜2021</a:t>
            </a:r>
            <a:r>
              <a:rPr kumimoji="1" lang="ja-JP" altLang="en-US" sz="2400"/>
              <a:t>年</a:t>
            </a:r>
            <a:r>
              <a:rPr kumimoji="1" lang="en-US" altLang="ja-JP" sz="2400" dirty="0"/>
              <a:t>1</a:t>
            </a:r>
            <a:r>
              <a:rPr kumimoji="1" lang="ja-JP" altLang="en-US" sz="2400"/>
              <a:t>月</a:t>
            </a:r>
            <a:r>
              <a:rPr kumimoji="1" lang="en-US" altLang="ja-JP" sz="2400" dirty="0"/>
              <a:t>31</a:t>
            </a:r>
            <a:r>
              <a:rPr kumimoji="1" lang="ja-JP" altLang="en-US" sz="2400"/>
              <a:t>日（日）</a:t>
            </a:r>
          </a:p>
        </p:txBody>
      </p:sp>
      <p:sp>
        <p:nvSpPr>
          <p:cNvPr id="6" name="日付プレースホルダー 5">
            <a:extLst>
              <a:ext uri="{FF2B5EF4-FFF2-40B4-BE49-F238E27FC236}">
                <a16:creationId xmlns:a16="http://schemas.microsoft.com/office/drawing/2014/main" id="{CF2D023C-7555-9F42-AD4E-4F0FA6C28453}"/>
              </a:ext>
            </a:extLst>
          </p:cNvPr>
          <p:cNvSpPr>
            <a:spLocks noGrp="1"/>
          </p:cNvSpPr>
          <p:nvPr>
            <p:ph type="dt" sz="half" idx="10"/>
          </p:nvPr>
        </p:nvSpPr>
        <p:spPr/>
        <p:txBody>
          <a:bodyPr/>
          <a:lstStyle/>
          <a:p>
            <a:fld id="{39BA7D99-9209-5D45-B67C-797111F6AF85}" type="datetime1">
              <a:rPr kumimoji="1" lang="ja-JP" altLang="en-US" smtClean="0"/>
              <a:t>2020/11/22</a:t>
            </a:fld>
            <a:endParaRPr kumimoji="1" lang="ja-JP" altLang="en-US"/>
          </a:p>
        </p:txBody>
      </p:sp>
      <p:sp>
        <p:nvSpPr>
          <p:cNvPr id="7" name="フッター プレースホルダー 6">
            <a:extLst>
              <a:ext uri="{FF2B5EF4-FFF2-40B4-BE49-F238E27FC236}">
                <a16:creationId xmlns:a16="http://schemas.microsoft.com/office/drawing/2014/main" id="{49195038-7677-8242-9222-428C046E0C07}"/>
              </a:ext>
            </a:extLst>
          </p:cNvPr>
          <p:cNvSpPr>
            <a:spLocks noGrp="1"/>
          </p:cNvSpPr>
          <p:nvPr>
            <p:ph type="ftr" sz="quarter" idx="11"/>
          </p:nvPr>
        </p:nvSpPr>
        <p:spPr/>
        <p:txBody>
          <a:bodyPr/>
          <a:lstStyle/>
          <a:p>
            <a:r>
              <a:rPr lang="en-US" altLang="ja-JP"/>
              <a:t>Copyright (C) 2020 Tokai Dream Space Team All Rights Reserved.</a:t>
            </a:r>
            <a:endParaRPr lang="ja-JP" altLang="en-US"/>
          </a:p>
        </p:txBody>
      </p:sp>
      <p:sp>
        <p:nvSpPr>
          <p:cNvPr id="8" name="スライド番号プレースホルダー 7">
            <a:extLst>
              <a:ext uri="{FF2B5EF4-FFF2-40B4-BE49-F238E27FC236}">
                <a16:creationId xmlns:a16="http://schemas.microsoft.com/office/drawing/2014/main" id="{21D54674-396B-2B4F-841D-CF5E6053F1A0}"/>
              </a:ext>
            </a:extLst>
          </p:cNvPr>
          <p:cNvSpPr>
            <a:spLocks noGrp="1"/>
          </p:cNvSpPr>
          <p:nvPr>
            <p:ph type="sldNum" sz="quarter" idx="12"/>
          </p:nvPr>
        </p:nvSpPr>
        <p:spPr/>
        <p:txBody>
          <a:bodyPr/>
          <a:lstStyle/>
          <a:p>
            <a:fld id="{DCBA4D0A-12E5-B948-A3D0-490B7F9FFB4B}" type="slidenum">
              <a:rPr kumimoji="1" lang="ja-JP" altLang="en-US" smtClean="0"/>
              <a:t>30</a:t>
            </a:fld>
            <a:endParaRPr kumimoji="1" lang="ja-JP" altLang="en-US"/>
          </a:p>
        </p:txBody>
      </p:sp>
    </p:spTree>
    <p:extLst>
      <p:ext uri="{BB962C8B-B14F-4D97-AF65-F5344CB8AC3E}">
        <p14:creationId xmlns:p14="http://schemas.microsoft.com/office/powerpoint/2010/main" val="2170079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AF02B4-A969-EF4B-A087-D6C3131DB1D9}"/>
              </a:ext>
            </a:extLst>
          </p:cNvPr>
          <p:cNvSpPr>
            <a:spLocks noGrp="1"/>
          </p:cNvSpPr>
          <p:nvPr>
            <p:ph type="title"/>
          </p:nvPr>
        </p:nvSpPr>
        <p:spPr/>
        <p:txBody>
          <a:bodyPr/>
          <a:lstStyle/>
          <a:p>
            <a:r>
              <a:rPr kumimoji="1" lang="ja-JP" altLang="en-US" b="1">
                <a:solidFill>
                  <a:srgbClr val="072490"/>
                </a:solidFill>
              </a:rPr>
              <a:t>はじめに</a:t>
            </a:r>
          </a:p>
        </p:txBody>
      </p:sp>
      <p:sp>
        <p:nvSpPr>
          <p:cNvPr id="3" name="テキスト プレースホルダー 2">
            <a:extLst>
              <a:ext uri="{FF2B5EF4-FFF2-40B4-BE49-F238E27FC236}">
                <a16:creationId xmlns:a16="http://schemas.microsoft.com/office/drawing/2014/main" id="{D06CFFAF-6969-EE4E-86AB-3E0236ED7841}"/>
              </a:ext>
            </a:extLst>
          </p:cNvPr>
          <p:cNvSpPr>
            <a:spLocks noGrp="1"/>
          </p:cNvSpPr>
          <p:nvPr>
            <p:ph type="body" idx="1"/>
          </p:nvPr>
        </p:nvSpPr>
        <p:spPr/>
        <p:txBody>
          <a:bodyPr/>
          <a:lstStyle/>
          <a:p>
            <a:endParaRPr kumimoji="1" lang="ja-JP" altLang="en-US"/>
          </a:p>
        </p:txBody>
      </p:sp>
      <p:sp>
        <p:nvSpPr>
          <p:cNvPr id="4" name="日付プレースホルダー 3">
            <a:extLst>
              <a:ext uri="{FF2B5EF4-FFF2-40B4-BE49-F238E27FC236}">
                <a16:creationId xmlns:a16="http://schemas.microsoft.com/office/drawing/2014/main" id="{7728E0FC-E3D0-0D44-942B-6EF47C4599CE}"/>
              </a:ext>
            </a:extLst>
          </p:cNvPr>
          <p:cNvSpPr>
            <a:spLocks noGrp="1"/>
          </p:cNvSpPr>
          <p:nvPr>
            <p:ph type="dt" sz="half" idx="10"/>
          </p:nvPr>
        </p:nvSpPr>
        <p:spPr/>
        <p:txBody>
          <a:bodyPr/>
          <a:lstStyle/>
          <a:p>
            <a:fld id="{208665A8-61F7-EC4C-8F33-7523C885C988}" type="datetime1">
              <a:rPr kumimoji="1" lang="ja-JP" altLang="en-US" smtClean="0"/>
              <a:t>2020/11/22</a:t>
            </a:fld>
            <a:endParaRPr kumimoji="1" lang="ja-JP" altLang="en-US"/>
          </a:p>
        </p:txBody>
      </p:sp>
      <p:sp>
        <p:nvSpPr>
          <p:cNvPr id="5" name="フッター プレースホルダー 4">
            <a:extLst>
              <a:ext uri="{FF2B5EF4-FFF2-40B4-BE49-F238E27FC236}">
                <a16:creationId xmlns:a16="http://schemas.microsoft.com/office/drawing/2014/main" id="{27563EDF-EB4E-5E4E-A0B6-6EB975854D2D}"/>
              </a:ext>
            </a:extLst>
          </p:cNvPr>
          <p:cNvSpPr>
            <a:spLocks noGrp="1"/>
          </p:cNvSpPr>
          <p:nvPr>
            <p:ph type="ftr" sz="quarter" idx="11"/>
          </p:nvPr>
        </p:nvSpPr>
        <p:spPr/>
        <p:txBody>
          <a:bodyPr/>
          <a:lstStyle/>
          <a:p>
            <a:r>
              <a:rPr lang="en-US" altLang="ja-JP"/>
              <a:t>Copyright (C) 2020 Tokai Dream Space Team All Rights Reserved.</a:t>
            </a:r>
            <a:endParaRPr lang="ja-JP" altLang="en-US"/>
          </a:p>
        </p:txBody>
      </p:sp>
      <p:sp>
        <p:nvSpPr>
          <p:cNvPr id="6" name="スライド番号プレースホルダー 5">
            <a:extLst>
              <a:ext uri="{FF2B5EF4-FFF2-40B4-BE49-F238E27FC236}">
                <a16:creationId xmlns:a16="http://schemas.microsoft.com/office/drawing/2014/main" id="{5851E781-1722-7341-819C-84E963558D67}"/>
              </a:ext>
            </a:extLst>
          </p:cNvPr>
          <p:cNvSpPr>
            <a:spLocks noGrp="1"/>
          </p:cNvSpPr>
          <p:nvPr>
            <p:ph type="sldNum" sz="quarter" idx="12"/>
          </p:nvPr>
        </p:nvSpPr>
        <p:spPr/>
        <p:txBody>
          <a:bodyPr/>
          <a:lstStyle/>
          <a:p>
            <a:fld id="{DCBA4D0A-12E5-B948-A3D0-490B7F9FFB4B}" type="slidenum">
              <a:rPr kumimoji="1" lang="ja-JP" altLang="en-US" smtClean="0"/>
              <a:t>4</a:t>
            </a:fld>
            <a:endParaRPr kumimoji="1" lang="ja-JP" altLang="en-US"/>
          </a:p>
        </p:txBody>
      </p:sp>
    </p:spTree>
    <p:extLst>
      <p:ext uri="{BB962C8B-B14F-4D97-AF65-F5344CB8AC3E}">
        <p14:creationId xmlns:p14="http://schemas.microsoft.com/office/powerpoint/2010/main" val="2066781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5A8BC9-0764-A84A-96D6-9D443934A70C}"/>
              </a:ext>
            </a:extLst>
          </p:cNvPr>
          <p:cNvSpPr>
            <a:spLocks noGrp="1"/>
          </p:cNvSpPr>
          <p:nvPr>
            <p:ph type="title"/>
          </p:nvPr>
        </p:nvSpPr>
        <p:spPr/>
        <p:txBody>
          <a:bodyPr/>
          <a:lstStyle/>
          <a:p>
            <a:r>
              <a:rPr kumimoji="1" lang="ja-JP" altLang="en-US" b="1">
                <a:solidFill>
                  <a:srgbClr val="072490"/>
                </a:solidFill>
              </a:rPr>
              <a:t>主催者の紹介</a:t>
            </a:r>
          </a:p>
        </p:txBody>
      </p:sp>
      <p:sp>
        <p:nvSpPr>
          <p:cNvPr id="3" name="コンテンツ プレースホルダー 2">
            <a:extLst>
              <a:ext uri="{FF2B5EF4-FFF2-40B4-BE49-F238E27FC236}">
                <a16:creationId xmlns:a16="http://schemas.microsoft.com/office/drawing/2014/main" id="{7EF30CC5-20C1-314D-BC4C-ECED03A14DF3}"/>
              </a:ext>
            </a:extLst>
          </p:cNvPr>
          <p:cNvSpPr txBox="1">
            <a:spLocks/>
          </p:cNvSpPr>
          <p:nvPr/>
        </p:nvSpPr>
        <p:spPr>
          <a:xfrm>
            <a:off x="0" y="1069328"/>
            <a:ext cx="8687979" cy="5618374"/>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20000"/>
              </a:lnSpc>
            </a:pPr>
            <a:r>
              <a:rPr lang="en-US" altLang="ja-JP" sz="2400" dirty="0"/>
              <a:t>Tokai Dream Space Team</a:t>
            </a:r>
          </a:p>
          <a:p>
            <a:pPr lvl="1">
              <a:lnSpc>
                <a:spcPct val="120000"/>
              </a:lnSpc>
            </a:pPr>
            <a:r>
              <a:rPr lang="en-US" altLang="ja-JP" sz="2000" dirty="0"/>
              <a:t>2014</a:t>
            </a:r>
            <a:r>
              <a:rPr lang="ja-JP" altLang="en-US" sz="2000"/>
              <a:t>年度に発足</a:t>
            </a:r>
            <a:endParaRPr lang="en-US" altLang="ja-JP" sz="2000" dirty="0"/>
          </a:p>
          <a:p>
            <a:pPr lvl="1">
              <a:lnSpc>
                <a:spcPct val="120000"/>
              </a:lnSpc>
            </a:pPr>
            <a:r>
              <a:rPr lang="en-US" altLang="ja-JP" sz="2000" dirty="0"/>
              <a:t>2015</a:t>
            </a:r>
            <a:r>
              <a:rPr lang="ja-JP" altLang="en-US" sz="2000"/>
              <a:t>年度より東海大学チャレンジセンター</a:t>
            </a:r>
            <a:br>
              <a:rPr lang="en-US" altLang="ja-JP" sz="2000" dirty="0"/>
            </a:br>
            <a:r>
              <a:rPr lang="ja-JP" altLang="en-US" sz="2000"/>
              <a:t>ユニークプロジェクトに採択</a:t>
            </a:r>
            <a:endParaRPr lang="en-US" altLang="ja-JP" sz="2000" dirty="0"/>
          </a:p>
          <a:p>
            <a:pPr lvl="1">
              <a:lnSpc>
                <a:spcPct val="120000"/>
              </a:lnSpc>
            </a:pPr>
            <a:r>
              <a:rPr lang="en-US" altLang="ja-JP" sz="2000" dirty="0"/>
              <a:t>2018</a:t>
            </a:r>
            <a:r>
              <a:rPr lang="ja-JP" altLang="en-US" sz="2000"/>
              <a:t>年度より東海大学チャレンジセンター</a:t>
            </a:r>
            <a:br>
              <a:rPr lang="en-US" altLang="ja-JP" sz="2000" dirty="0"/>
            </a:br>
            <a:r>
              <a:rPr lang="ja-JP" altLang="en-US" sz="2000"/>
              <a:t>チャレンジプロジェクトに採択</a:t>
            </a:r>
            <a:endParaRPr lang="en-US" altLang="ja-JP" sz="2000" dirty="0"/>
          </a:p>
          <a:p>
            <a:pPr>
              <a:lnSpc>
                <a:spcPct val="120000"/>
              </a:lnSpc>
            </a:pPr>
            <a:r>
              <a:rPr lang="en-US" altLang="ja-JP" sz="2400" dirty="0"/>
              <a:t>TDST</a:t>
            </a:r>
            <a:r>
              <a:rPr lang="ja-JP" altLang="en-US" sz="2400"/>
              <a:t>の活動目的</a:t>
            </a:r>
            <a:endParaRPr lang="en-US" altLang="ja-JP" sz="2400" dirty="0"/>
          </a:p>
          <a:p>
            <a:pPr lvl="1">
              <a:lnSpc>
                <a:spcPct val="120000"/>
              </a:lnSpc>
            </a:pPr>
            <a:r>
              <a:rPr lang="ja-JP" altLang="en-US" sz="2000"/>
              <a:t>高信頼性ものづくりイベントの開催</a:t>
            </a:r>
            <a:endParaRPr lang="en-US" altLang="ja-JP" sz="2000" dirty="0"/>
          </a:p>
          <a:p>
            <a:pPr>
              <a:lnSpc>
                <a:spcPct val="120000"/>
              </a:lnSpc>
            </a:pPr>
            <a:r>
              <a:rPr lang="ja-JP" altLang="en-US" sz="2400"/>
              <a:t>イベント開催実績</a:t>
            </a:r>
            <a:endParaRPr lang="en-US" altLang="ja-JP" sz="2400" dirty="0"/>
          </a:p>
          <a:p>
            <a:pPr lvl="1">
              <a:lnSpc>
                <a:spcPct val="120000"/>
              </a:lnSpc>
            </a:pPr>
            <a:r>
              <a:rPr lang="en-US" altLang="ja-JP" sz="2000" dirty="0" err="1"/>
              <a:t>Intel®Edison</a:t>
            </a:r>
            <a:r>
              <a:rPr lang="en-US" altLang="ja-JP" sz="2000" dirty="0"/>
              <a:t> Competition 2015</a:t>
            </a:r>
            <a:r>
              <a:rPr lang="ja-JP" altLang="en-US" sz="2000"/>
              <a:t>を実施</a:t>
            </a:r>
            <a:endParaRPr lang="en-US" altLang="ja-JP" sz="2000" dirty="0"/>
          </a:p>
          <a:p>
            <a:pPr lvl="1">
              <a:lnSpc>
                <a:spcPct val="120000"/>
              </a:lnSpc>
            </a:pPr>
            <a:r>
              <a:rPr lang="en-US" altLang="ja-JP" sz="2000" dirty="0"/>
              <a:t>Intel®Genuino101 Competition 2016</a:t>
            </a:r>
            <a:r>
              <a:rPr lang="ja-JP" altLang="en-US" sz="2000"/>
              <a:t>を実施</a:t>
            </a:r>
            <a:endParaRPr lang="en-US" altLang="ja-JP" sz="2000" dirty="0"/>
          </a:p>
          <a:p>
            <a:pPr lvl="1">
              <a:lnSpc>
                <a:spcPct val="120000"/>
              </a:lnSpc>
            </a:pPr>
            <a:r>
              <a:rPr lang="en-US" altLang="ja-JP" sz="2000" dirty="0"/>
              <a:t>Intelligent Water Rocket Competition 2017 in Tokai Univ.</a:t>
            </a:r>
            <a:r>
              <a:rPr lang="ja-JP" altLang="en-US" sz="2000"/>
              <a:t>を実施</a:t>
            </a:r>
            <a:endParaRPr lang="en-US" altLang="ja-JP" sz="2000" dirty="0"/>
          </a:p>
          <a:p>
            <a:pPr lvl="1">
              <a:lnSpc>
                <a:spcPct val="120000"/>
              </a:lnSpc>
            </a:pPr>
            <a:r>
              <a:rPr lang="en-US" altLang="ja-JP" sz="2000" dirty="0"/>
              <a:t>Intelligent Water Rocket Competition 2018 in Tokai Univ.</a:t>
            </a:r>
            <a:r>
              <a:rPr lang="ja-JP" altLang="en-US" sz="2000"/>
              <a:t>を実施</a:t>
            </a:r>
            <a:endParaRPr lang="en-US" altLang="ja-JP" sz="2000" dirty="0"/>
          </a:p>
          <a:p>
            <a:pPr lvl="1">
              <a:lnSpc>
                <a:spcPct val="120000"/>
              </a:lnSpc>
            </a:pPr>
            <a:r>
              <a:rPr lang="en-US" altLang="ja-JP" sz="2000" dirty="0"/>
              <a:t>Intelligent Water Rocket Competition 2019 in Tokai Univ.</a:t>
            </a:r>
            <a:r>
              <a:rPr lang="ja-JP" altLang="en-US" sz="2000"/>
              <a:t>を実施</a:t>
            </a:r>
            <a:endParaRPr lang="en-US" altLang="ja-JP" sz="2000" dirty="0"/>
          </a:p>
        </p:txBody>
      </p:sp>
      <p:sp>
        <p:nvSpPr>
          <p:cNvPr id="4" name="日付プレースホルダー 3">
            <a:extLst>
              <a:ext uri="{FF2B5EF4-FFF2-40B4-BE49-F238E27FC236}">
                <a16:creationId xmlns:a16="http://schemas.microsoft.com/office/drawing/2014/main" id="{BEE07155-E482-0242-A54B-C04F6F2E3F39}"/>
              </a:ext>
            </a:extLst>
          </p:cNvPr>
          <p:cNvSpPr>
            <a:spLocks noGrp="1"/>
          </p:cNvSpPr>
          <p:nvPr>
            <p:ph type="dt" sz="half" idx="10"/>
          </p:nvPr>
        </p:nvSpPr>
        <p:spPr/>
        <p:txBody>
          <a:bodyPr/>
          <a:lstStyle/>
          <a:p>
            <a:fld id="{10BF825C-09C4-9542-AB71-F157CFE6C994}" type="datetime1">
              <a:rPr kumimoji="1" lang="ja-JP" altLang="en-US" smtClean="0"/>
              <a:t>2020/11/22</a:t>
            </a:fld>
            <a:endParaRPr kumimoji="1" lang="ja-JP" altLang="en-US"/>
          </a:p>
        </p:txBody>
      </p:sp>
      <p:sp>
        <p:nvSpPr>
          <p:cNvPr id="5" name="フッター プレースホルダー 4">
            <a:extLst>
              <a:ext uri="{FF2B5EF4-FFF2-40B4-BE49-F238E27FC236}">
                <a16:creationId xmlns:a16="http://schemas.microsoft.com/office/drawing/2014/main" id="{19606F72-8469-3445-A1C9-6CCE0C450760}"/>
              </a:ext>
            </a:extLst>
          </p:cNvPr>
          <p:cNvSpPr>
            <a:spLocks noGrp="1"/>
          </p:cNvSpPr>
          <p:nvPr>
            <p:ph type="ftr" sz="quarter" idx="11"/>
          </p:nvPr>
        </p:nvSpPr>
        <p:spPr/>
        <p:txBody>
          <a:bodyPr/>
          <a:lstStyle/>
          <a:p>
            <a:r>
              <a:rPr lang="en-US" altLang="ja-JP"/>
              <a:t>Copyright (C) 2020 Tokai Dream Space Team All Rights Reserved.</a:t>
            </a:r>
            <a:endParaRPr lang="ja-JP" altLang="en-US"/>
          </a:p>
        </p:txBody>
      </p:sp>
      <p:sp>
        <p:nvSpPr>
          <p:cNvPr id="6" name="スライド番号プレースホルダー 5">
            <a:extLst>
              <a:ext uri="{FF2B5EF4-FFF2-40B4-BE49-F238E27FC236}">
                <a16:creationId xmlns:a16="http://schemas.microsoft.com/office/drawing/2014/main" id="{DD088889-5F3A-DB4B-85E3-771F798D44C1}"/>
              </a:ext>
            </a:extLst>
          </p:cNvPr>
          <p:cNvSpPr>
            <a:spLocks noGrp="1"/>
          </p:cNvSpPr>
          <p:nvPr>
            <p:ph type="sldNum" sz="quarter" idx="12"/>
          </p:nvPr>
        </p:nvSpPr>
        <p:spPr/>
        <p:txBody>
          <a:bodyPr/>
          <a:lstStyle/>
          <a:p>
            <a:fld id="{DCBA4D0A-12E5-B948-A3D0-490B7F9FFB4B}" type="slidenum">
              <a:rPr kumimoji="1" lang="ja-JP" altLang="en-US" smtClean="0"/>
              <a:t>5</a:t>
            </a:fld>
            <a:endParaRPr kumimoji="1" lang="ja-JP" altLang="en-US"/>
          </a:p>
        </p:txBody>
      </p:sp>
    </p:spTree>
    <p:extLst>
      <p:ext uri="{BB962C8B-B14F-4D97-AF65-F5344CB8AC3E}">
        <p14:creationId xmlns:p14="http://schemas.microsoft.com/office/powerpoint/2010/main" val="3014777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0725B5-29F1-EC43-94B5-9B4D4DCA54B2}"/>
              </a:ext>
            </a:extLst>
          </p:cNvPr>
          <p:cNvSpPr>
            <a:spLocks noGrp="1"/>
          </p:cNvSpPr>
          <p:nvPr>
            <p:ph type="title"/>
          </p:nvPr>
        </p:nvSpPr>
        <p:spPr/>
        <p:txBody>
          <a:bodyPr>
            <a:normAutofit/>
          </a:bodyPr>
          <a:lstStyle/>
          <a:p>
            <a:r>
              <a:rPr lang="en-US" altLang="ja-JP" b="1" i="1" dirty="0">
                <a:solidFill>
                  <a:srgbClr val="051F90"/>
                </a:solidFill>
                <a:effectLst>
                  <a:outerShdw blurRad="38100" dist="38100" dir="2700000" algn="tl">
                    <a:srgbClr val="000000">
                      <a:alpha val="43137"/>
                    </a:srgbClr>
                  </a:outerShdw>
                </a:effectLst>
                <a:latin typeface="Enterprise" charset="0"/>
                <a:ea typeface="Enterprise" charset="0"/>
                <a:cs typeface="Enterprise" charset="0"/>
              </a:rPr>
              <a:t>IWRC</a:t>
            </a:r>
            <a:r>
              <a:rPr lang="en-US" altLang="ja-JP" b="1" i="1" dirty="0">
                <a:effectLst>
                  <a:outerShdw blurRad="38100" dist="38100" dir="2700000" algn="tl">
                    <a:srgbClr val="000000">
                      <a:alpha val="43137"/>
                    </a:srgbClr>
                  </a:outerShdw>
                </a:effectLst>
                <a:latin typeface="Enterprise" charset="0"/>
                <a:ea typeface="Enterprise" charset="0"/>
                <a:cs typeface="Enterprise" charset="0"/>
              </a:rPr>
              <a:t> </a:t>
            </a:r>
            <a:r>
              <a:rPr lang="en-US" altLang="ja-JP" b="1" i="1" dirty="0">
                <a:solidFill>
                  <a:srgbClr val="051F90"/>
                </a:solidFill>
                <a:effectLst>
                  <a:outerShdw blurRad="38100" dist="38100" dir="2700000" algn="tl">
                    <a:srgbClr val="000000">
                      <a:alpha val="43137"/>
                    </a:srgbClr>
                  </a:outerShdw>
                </a:effectLst>
                <a:latin typeface="Enterprise" charset="0"/>
                <a:ea typeface="Enterprise" charset="0"/>
                <a:cs typeface="Enterprise" charset="0"/>
              </a:rPr>
              <a:t>2020</a:t>
            </a:r>
            <a:r>
              <a:rPr lang="ja-JP" altLang="en-US" b="1" i="1">
                <a:solidFill>
                  <a:srgbClr val="051F90"/>
                </a:solidFill>
                <a:effectLst>
                  <a:outerShdw blurRad="38100" dist="38100" dir="2700000" algn="tl">
                    <a:srgbClr val="000000">
                      <a:alpha val="43137"/>
                    </a:srgbClr>
                  </a:outerShdw>
                </a:effectLst>
                <a:latin typeface="Enterprise" charset="0"/>
                <a:ea typeface="Enterprise" charset="0"/>
                <a:cs typeface="Enterprise" charset="0"/>
              </a:rPr>
              <a:t> </a:t>
            </a:r>
            <a:r>
              <a:rPr lang="en-US" altLang="ja-JP" sz="3200" b="1" i="1" dirty="0">
                <a:effectLst>
                  <a:outerShdw blurRad="38100" dist="38100" dir="2700000" algn="tl">
                    <a:srgbClr val="000000">
                      <a:alpha val="43137"/>
                    </a:srgbClr>
                  </a:outerShdw>
                </a:effectLst>
                <a:latin typeface="Enterprise" charset="0"/>
                <a:ea typeface="Enterprise" charset="0"/>
                <a:cs typeface="Enterprise" charset="0"/>
              </a:rPr>
              <a:t>Online</a:t>
            </a:r>
            <a:endParaRPr kumimoji="1" lang="ja-JP" altLang="en-US" sz="3600"/>
          </a:p>
        </p:txBody>
      </p:sp>
      <p:sp>
        <p:nvSpPr>
          <p:cNvPr id="3" name="テキスト プレースホルダー 2">
            <a:extLst>
              <a:ext uri="{FF2B5EF4-FFF2-40B4-BE49-F238E27FC236}">
                <a16:creationId xmlns:a16="http://schemas.microsoft.com/office/drawing/2014/main" id="{D68A1E28-D744-5440-AB3C-FAC0F32175E5}"/>
              </a:ext>
            </a:extLst>
          </p:cNvPr>
          <p:cNvSpPr>
            <a:spLocks noGrp="1"/>
          </p:cNvSpPr>
          <p:nvPr>
            <p:ph type="body" idx="1"/>
          </p:nvPr>
        </p:nvSpPr>
        <p:spPr/>
        <p:txBody>
          <a:bodyPr/>
          <a:lstStyle/>
          <a:p>
            <a:r>
              <a:rPr kumimoji="1" lang="ja-JP" altLang="en-US" b="1">
                <a:solidFill>
                  <a:schemeClr val="tx1"/>
                </a:solidFill>
              </a:rPr>
              <a:t>競技説明</a:t>
            </a:r>
          </a:p>
        </p:txBody>
      </p:sp>
      <p:sp>
        <p:nvSpPr>
          <p:cNvPr id="4" name="日付プレースホルダー 3">
            <a:extLst>
              <a:ext uri="{FF2B5EF4-FFF2-40B4-BE49-F238E27FC236}">
                <a16:creationId xmlns:a16="http://schemas.microsoft.com/office/drawing/2014/main" id="{DAB86203-43CC-FD44-A31B-465F7EAC1AB2}"/>
              </a:ext>
            </a:extLst>
          </p:cNvPr>
          <p:cNvSpPr>
            <a:spLocks noGrp="1"/>
          </p:cNvSpPr>
          <p:nvPr>
            <p:ph type="dt" sz="half" idx="10"/>
          </p:nvPr>
        </p:nvSpPr>
        <p:spPr/>
        <p:txBody>
          <a:bodyPr/>
          <a:lstStyle/>
          <a:p>
            <a:fld id="{208665A8-61F7-EC4C-8F33-7523C885C988}" type="datetime1">
              <a:rPr kumimoji="1" lang="ja-JP" altLang="en-US" smtClean="0"/>
              <a:t>2020/11/22</a:t>
            </a:fld>
            <a:endParaRPr kumimoji="1" lang="ja-JP" altLang="en-US"/>
          </a:p>
        </p:txBody>
      </p:sp>
      <p:sp>
        <p:nvSpPr>
          <p:cNvPr id="5" name="フッター プレースホルダー 4">
            <a:extLst>
              <a:ext uri="{FF2B5EF4-FFF2-40B4-BE49-F238E27FC236}">
                <a16:creationId xmlns:a16="http://schemas.microsoft.com/office/drawing/2014/main" id="{5238ADC1-5F65-014B-8DF3-8D9838A03795}"/>
              </a:ext>
            </a:extLst>
          </p:cNvPr>
          <p:cNvSpPr>
            <a:spLocks noGrp="1"/>
          </p:cNvSpPr>
          <p:nvPr>
            <p:ph type="ftr" sz="quarter" idx="11"/>
          </p:nvPr>
        </p:nvSpPr>
        <p:spPr/>
        <p:txBody>
          <a:bodyPr/>
          <a:lstStyle/>
          <a:p>
            <a:r>
              <a:rPr lang="en-US" altLang="ja-JP"/>
              <a:t>Copyright (C) 2020 Tokai Dream Space Team All Rights Reserved.</a:t>
            </a:r>
            <a:endParaRPr lang="ja-JP" altLang="en-US"/>
          </a:p>
        </p:txBody>
      </p:sp>
      <p:sp>
        <p:nvSpPr>
          <p:cNvPr id="6" name="スライド番号プレースホルダー 5">
            <a:extLst>
              <a:ext uri="{FF2B5EF4-FFF2-40B4-BE49-F238E27FC236}">
                <a16:creationId xmlns:a16="http://schemas.microsoft.com/office/drawing/2014/main" id="{C046D557-8F46-A84B-9BBD-15C2B8E230BC}"/>
              </a:ext>
            </a:extLst>
          </p:cNvPr>
          <p:cNvSpPr>
            <a:spLocks noGrp="1"/>
          </p:cNvSpPr>
          <p:nvPr>
            <p:ph type="sldNum" sz="quarter" idx="12"/>
          </p:nvPr>
        </p:nvSpPr>
        <p:spPr/>
        <p:txBody>
          <a:bodyPr/>
          <a:lstStyle/>
          <a:p>
            <a:fld id="{DCBA4D0A-12E5-B948-A3D0-490B7F9FFB4B}" type="slidenum">
              <a:rPr kumimoji="1" lang="ja-JP" altLang="en-US" smtClean="0"/>
              <a:t>6</a:t>
            </a:fld>
            <a:endParaRPr kumimoji="1" lang="ja-JP" altLang="en-US"/>
          </a:p>
        </p:txBody>
      </p:sp>
    </p:spTree>
    <p:extLst>
      <p:ext uri="{BB962C8B-B14F-4D97-AF65-F5344CB8AC3E}">
        <p14:creationId xmlns:p14="http://schemas.microsoft.com/office/powerpoint/2010/main" val="888353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442DF5D-7ABF-E74C-8E98-D070DB05C2A5}"/>
              </a:ext>
            </a:extLst>
          </p:cNvPr>
          <p:cNvSpPr>
            <a:spLocks noGrp="1"/>
          </p:cNvSpPr>
          <p:nvPr>
            <p:ph type="title"/>
          </p:nvPr>
        </p:nvSpPr>
        <p:spPr/>
        <p:txBody>
          <a:bodyPr/>
          <a:lstStyle/>
          <a:p>
            <a:r>
              <a:rPr kumimoji="1" lang="ja-JP" altLang="en-US" b="1">
                <a:solidFill>
                  <a:srgbClr val="072490"/>
                </a:solidFill>
              </a:rPr>
              <a:t>競技目的</a:t>
            </a:r>
          </a:p>
        </p:txBody>
      </p:sp>
      <p:sp>
        <p:nvSpPr>
          <p:cNvPr id="5" name="テキスト ボックス 4">
            <a:extLst>
              <a:ext uri="{FF2B5EF4-FFF2-40B4-BE49-F238E27FC236}">
                <a16:creationId xmlns:a16="http://schemas.microsoft.com/office/drawing/2014/main" id="{6154EDCA-0D51-4D4D-AAC9-D91E17EB8611}"/>
              </a:ext>
            </a:extLst>
          </p:cNvPr>
          <p:cNvSpPr txBox="1"/>
          <p:nvPr/>
        </p:nvSpPr>
        <p:spPr>
          <a:xfrm>
            <a:off x="0" y="2818954"/>
            <a:ext cx="12192000" cy="1200329"/>
          </a:xfrm>
          <a:prstGeom prst="rect">
            <a:avLst/>
          </a:prstGeom>
          <a:noFill/>
        </p:spPr>
        <p:txBody>
          <a:bodyPr wrap="square" rtlCol="0">
            <a:spAutoFit/>
          </a:bodyPr>
          <a:lstStyle/>
          <a:p>
            <a:r>
              <a:rPr kumimoji="1" lang="ja-JP" altLang="en-US" sz="3600"/>
              <a:t>自宅にいながら、日常ではあまり体験できないものつくりを体験し、クリエイティブな発想を養う</a:t>
            </a:r>
          </a:p>
        </p:txBody>
      </p:sp>
      <p:sp>
        <p:nvSpPr>
          <p:cNvPr id="3" name="日付プレースホルダー 2">
            <a:extLst>
              <a:ext uri="{FF2B5EF4-FFF2-40B4-BE49-F238E27FC236}">
                <a16:creationId xmlns:a16="http://schemas.microsoft.com/office/drawing/2014/main" id="{7A1B60D0-806B-EC48-A213-FC83C06CE1CA}"/>
              </a:ext>
            </a:extLst>
          </p:cNvPr>
          <p:cNvSpPr>
            <a:spLocks noGrp="1"/>
          </p:cNvSpPr>
          <p:nvPr>
            <p:ph type="dt" sz="half" idx="10"/>
          </p:nvPr>
        </p:nvSpPr>
        <p:spPr/>
        <p:txBody>
          <a:bodyPr/>
          <a:lstStyle/>
          <a:p>
            <a:fld id="{0E326997-B99B-9142-97B5-C449C4F7101D}" type="datetime1">
              <a:rPr kumimoji="1" lang="ja-JP" altLang="en-US" smtClean="0"/>
              <a:t>2020/11/22</a:t>
            </a:fld>
            <a:endParaRPr kumimoji="1" lang="ja-JP" altLang="en-US"/>
          </a:p>
        </p:txBody>
      </p:sp>
      <p:sp>
        <p:nvSpPr>
          <p:cNvPr id="4" name="フッター プレースホルダー 3">
            <a:extLst>
              <a:ext uri="{FF2B5EF4-FFF2-40B4-BE49-F238E27FC236}">
                <a16:creationId xmlns:a16="http://schemas.microsoft.com/office/drawing/2014/main" id="{BDB26F0C-B64D-2C4E-A1F7-BC151E3F00F6}"/>
              </a:ext>
            </a:extLst>
          </p:cNvPr>
          <p:cNvSpPr>
            <a:spLocks noGrp="1"/>
          </p:cNvSpPr>
          <p:nvPr>
            <p:ph type="ftr" sz="quarter" idx="11"/>
          </p:nvPr>
        </p:nvSpPr>
        <p:spPr/>
        <p:txBody>
          <a:bodyPr/>
          <a:lstStyle/>
          <a:p>
            <a:r>
              <a:rPr lang="en-US" altLang="ja-JP"/>
              <a:t>Copyright (C) 2020 Tokai Dream Space Team All Rights Reserved.</a:t>
            </a:r>
            <a:endParaRPr lang="ja-JP" altLang="en-US"/>
          </a:p>
        </p:txBody>
      </p:sp>
      <p:sp>
        <p:nvSpPr>
          <p:cNvPr id="6" name="スライド番号プレースホルダー 5">
            <a:extLst>
              <a:ext uri="{FF2B5EF4-FFF2-40B4-BE49-F238E27FC236}">
                <a16:creationId xmlns:a16="http://schemas.microsoft.com/office/drawing/2014/main" id="{67BC0A22-866B-504F-93E8-430B88FF83E0}"/>
              </a:ext>
            </a:extLst>
          </p:cNvPr>
          <p:cNvSpPr>
            <a:spLocks noGrp="1"/>
          </p:cNvSpPr>
          <p:nvPr>
            <p:ph type="sldNum" sz="quarter" idx="12"/>
          </p:nvPr>
        </p:nvSpPr>
        <p:spPr/>
        <p:txBody>
          <a:bodyPr/>
          <a:lstStyle/>
          <a:p>
            <a:fld id="{DCBA4D0A-12E5-B948-A3D0-490B7F9FFB4B}" type="slidenum">
              <a:rPr kumimoji="1" lang="ja-JP" altLang="en-US" smtClean="0"/>
              <a:t>7</a:t>
            </a:fld>
            <a:endParaRPr kumimoji="1" lang="ja-JP" altLang="en-US"/>
          </a:p>
        </p:txBody>
      </p:sp>
    </p:spTree>
    <p:extLst>
      <p:ext uri="{BB962C8B-B14F-4D97-AF65-F5344CB8AC3E}">
        <p14:creationId xmlns:p14="http://schemas.microsoft.com/office/powerpoint/2010/main" val="904981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27B593-C703-454B-98B8-56DAB62F7712}"/>
              </a:ext>
            </a:extLst>
          </p:cNvPr>
          <p:cNvSpPr>
            <a:spLocks noGrp="1"/>
          </p:cNvSpPr>
          <p:nvPr>
            <p:ph type="title"/>
          </p:nvPr>
        </p:nvSpPr>
        <p:spPr/>
        <p:txBody>
          <a:bodyPr/>
          <a:lstStyle/>
          <a:p>
            <a:r>
              <a:rPr kumimoji="1" lang="ja-JP" altLang="en-US" b="1">
                <a:solidFill>
                  <a:srgbClr val="072490"/>
                </a:solidFill>
                <a:latin typeface="+mj-ea"/>
              </a:rPr>
              <a:t>競技内容</a:t>
            </a:r>
          </a:p>
        </p:txBody>
      </p:sp>
      <p:sp>
        <p:nvSpPr>
          <p:cNvPr id="4" name="テキスト ボックス 3">
            <a:extLst>
              <a:ext uri="{FF2B5EF4-FFF2-40B4-BE49-F238E27FC236}">
                <a16:creationId xmlns:a16="http://schemas.microsoft.com/office/drawing/2014/main" id="{8AD6862B-D15D-B646-A0B8-2685FA43A3CC}"/>
              </a:ext>
            </a:extLst>
          </p:cNvPr>
          <p:cNvSpPr txBox="1"/>
          <p:nvPr/>
        </p:nvSpPr>
        <p:spPr>
          <a:xfrm>
            <a:off x="0" y="1366897"/>
            <a:ext cx="12072730" cy="2062103"/>
          </a:xfrm>
          <a:prstGeom prst="rect">
            <a:avLst/>
          </a:prstGeom>
          <a:noFill/>
        </p:spPr>
        <p:txBody>
          <a:bodyPr wrap="square" rtlCol="0">
            <a:spAutoFit/>
          </a:bodyPr>
          <a:lstStyle/>
          <a:p>
            <a:pPr marL="285750" indent="-285750">
              <a:buFont typeface="Wingdings" pitchFamily="2" charset="2"/>
              <a:buChar char="n"/>
            </a:pPr>
            <a:r>
              <a:rPr lang="en-US" altLang="ja-JP" sz="3200" dirty="0"/>
              <a:t>TDST</a:t>
            </a:r>
            <a:r>
              <a:rPr lang="ja-JP" altLang="en-US" sz="3200"/>
              <a:t>の</a:t>
            </a:r>
            <a:r>
              <a:rPr lang="en-US" altLang="ja-JP" sz="3200" dirty="0"/>
              <a:t>YouTube</a:t>
            </a:r>
            <a:r>
              <a:rPr lang="ja-JP" altLang="en-US" sz="3200"/>
              <a:t>チャンネルの動画を参考にペットボトルロケットを製作する</a:t>
            </a:r>
            <a:endParaRPr lang="en-US" altLang="ja-JP" sz="3200" dirty="0"/>
          </a:p>
          <a:p>
            <a:pPr marL="285750" indent="-285750">
              <a:buFont typeface="Wingdings" pitchFamily="2" charset="2"/>
              <a:buChar char="n"/>
            </a:pPr>
            <a:r>
              <a:rPr lang="ja-JP" altLang="en-US" sz="3200"/>
              <a:t>ペットボトルロケットを用いてマイコンを搭載したミッション機器の打ち上げを行い、動画を撮影する</a:t>
            </a:r>
            <a:endParaRPr lang="en-US" altLang="ja-JP" sz="3200" dirty="0"/>
          </a:p>
        </p:txBody>
      </p:sp>
      <p:sp>
        <p:nvSpPr>
          <p:cNvPr id="5" name="テキスト ボックス 4">
            <a:extLst>
              <a:ext uri="{FF2B5EF4-FFF2-40B4-BE49-F238E27FC236}">
                <a16:creationId xmlns:a16="http://schemas.microsoft.com/office/drawing/2014/main" id="{4103E371-602D-584C-8027-E4E566F6810D}"/>
              </a:ext>
            </a:extLst>
          </p:cNvPr>
          <p:cNvSpPr txBox="1"/>
          <p:nvPr/>
        </p:nvSpPr>
        <p:spPr>
          <a:xfrm>
            <a:off x="0" y="3684266"/>
            <a:ext cx="5791200" cy="1077218"/>
          </a:xfrm>
          <a:prstGeom prst="rect">
            <a:avLst/>
          </a:prstGeom>
          <a:noFill/>
        </p:spPr>
        <p:txBody>
          <a:bodyPr wrap="square" rtlCol="0">
            <a:spAutoFit/>
          </a:bodyPr>
          <a:lstStyle/>
          <a:p>
            <a:pPr marL="342900" indent="-342900">
              <a:buFont typeface="Wingdings" pitchFamily="2" charset="2"/>
              <a:buChar char="n"/>
            </a:pPr>
            <a:r>
              <a:rPr kumimoji="1" lang="ja-JP" altLang="en-US" sz="3200"/>
              <a:t>評価内容</a:t>
            </a:r>
            <a:endParaRPr kumimoji="1" lang="en-US" altLang="ja-JP" sz="3200" dirty="0"/>
          </a:p>
          <a:p>
            <a:pPr marL="800100" lvl="1" indent="-342900">
              <a:buFont typeface="Wingdings" pitchFamily="2" charset="2"/>
              <a:buChar char="Ø"/>
              <a:tabLst>
                <a:tab pos="4306888" algn="l"/>
              </a:tabLst>
            </a:pPr>
            <a:r>
              <a:rPr kumimoji="1" lang="ja-JP" altLang="en-US" sz="3200"/>
              <a:t>ミッションの達成度</a:t>
            </a:r>
            <a:endParaRPr kumimoji="1" lang="en-US" altLang="ja-JP" sz="3200" dirty="0"/>
          </a:p>
        </p:txBody>
      </p:sp>
      <p:sp>
        <p:nvSpPr>
          <p:cNvPr id="3" name="日付プレースホルダー 2">
            <a:extLst>
              <a:ext uri="{FF2B5EF4-FFF2-40B4-BE49-F238E27FC236}">
                <a16:creationId xmlns:a16="http://schemas.microsoft.com/office/drawing/2014/main" id="{B12F5A30-ACF3-8B48-A243-803DC5B1E044}"/>
              </a:ext>
            </a:extLst>
          </p:cNvPr>
          <p:cNvSpPr>
            <a:spLocks noGrp="1"/>
          </p:cNvSpPr>
          <p:nvPr>
            <p:ph type="dt" sz="half" idx="10"/>
          </p:nvPr>
        </p:nvSpPr>
        <p:spPr/>
        <p:txBody>
          <a:bodyPr/>
          <a:lstStyle/>
          <a:p>
            <a:fld id="{961928AC-7E37-304E-8052-321E093C3792}" type="datetime1">
              <a:rPr kumimoji="1" lang="ja-JP" altLang="en-US" smtClean="0"/>
              <a:t>2020/11/22</a:t>
            </a:fld>
            <a:endParaRPr kumimoji="1" lang="ja-JP" altLang="en-US"/>
          </a:p>
        </p:txBody>
      </p:sp>
      <p:sp>
        <p:nvSpPr>
          <p:cNvPr id="6" name="フッター プレースホルダー 5">
            <a:extLst>
              <a:ext uri="{FF2B5EF4-FFF2-40B4-BE49-F238E27FC236}">
                <a16:creationId xmlns:a16="http://schemas.microsoft.com/office/drawing/2014/main" id="{6A4CCB39-767B-B344-9F56-523B2CE9BE69}"/>
              </a:ext>
            </a:extLst>
          </p:cNvPr>
          <p:cNvSpPr>
            <a:spLocks noGrp="1"/>
          </p:cNvSpPr>
          <p:nvPr>
            <p:ph type="ftr" sz="quarter" idx="11"/>
          </p:nvPr>
        </p:nvSpPr>
        <p:spPr/>
        <p:txBody>
          <a:bodyPr/>
          <a:lstStyle/>
          <a:p>
            <a:r>
              <a:rPr lang="en-US" altLang="ja-JP"/>
              <a:t>Copyright (C) 2020 Tokai Dream Space Team All Rights Reserved.</a:t>
            </a:r>
            <a:endParaRPr lang="ja-JP" altLang="en-US"/>
          </a:p>
        </p:txBody>
      </p:sp>
      <p:sp>
        <p:nvSpPr>
          <p:cNvPr id="7" name="スライド番号プレースホルダー 6">
            <a:extLst>
              <a:ext uri="{FF2B5EF4-FFF2-40B4-BE49-F238E27FC236}">
                <a16:creationId xmlns:a16="http://schemas.microsoft.com/office/drawing/2014/main" id="{10664734-DAF6-C14D-8B7F-42123F79961C}"/>
              </a:ext>
            </a:extLst>
          </p:cNvPr>
          <p:cNvSpPr>
            <a:spLocks noGrp="1"/>
          </p:cNvSpPr>
          <p:nvPr>
            <p:ph type="sldNum" sz="quarter" idx="12"/>
          </p:nvPr>
        </p:nvSpPr>
        <p:spPr/>
        <p:txBody>
          <a:bodyPr/>
          <a:lstStyle/>
          <a:p>
            <a:fld id="{DCBA4D0A-12E5-B948-A3D0-490B7F9FFB4B}" type="slidenum">
              <a:rPr kumimoji="1" lang="ja-JP" altLang="en-US" smtClean="0"/>
              <a:t>8</a:t>
            </a:fld>
            <a:endParaRPr kumimoji="1" lang="ja-JP" altLang="en-US"/>
          </a:p>
        </p:txBody>
      </p:sp>
    </p:spTree>
    <p:extLst>
      <p:ext uri="{BB962C8B-B14F-4D97-AF65-F5344CB8AC3E}">
        <p14:creationId xmlns:p14="http://schemas.microsoft.com/office/powerpoint/2010/main" val="326218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FD8DCE-E2EF-6D44-A580-FCD176E9B36C}"/>
              </a:ext>
            </a:extLst>
          </p:cNvPr>
          <p:cNvSpPr>
            <a:spLocks noGrp="1"/>
          </p:cNvSpPr>
          <p:nvPr>
            <p:ph type="title"/>
          </p:nvPr>
        </p:nvSpPr>
        <p:spPr/>
        <p:txBody>
          <a:bodyPr/>
          <a:lstStyle/>
          <a:p>
            <a:r>
              <a:rPr kumimoji="1" lang="ja-JP" altLang="en-US" b="1">
                <a:solidFill>
                  <a:srgbClr val="072490"/>
                </a:solidFill>
              </a:rPr>
              <a:t>参加方法および参加資格</a:t>
            </a:r>
          </a:p>
        </p:txBody>
      </p:sp>
      <p:sp>
        <p:nvSpPr>
          <p:cNvPr id="3" name="日付プレースホルダー 2">
            <a:extLst>
              <a:ext uri="{FF2B5EF4-FFF2-40B4-BE49-F238E27FC236}">
                <a16:creationId xmlns:a16="http://schemas.microsoft.com/office/drawing/2014/main" id="{454B24CE-ED5C-C149-938E-165D2C929C17}"/>
              </a:ext>
            </a:extLst>
          </p:cNvPr>
          <p:cNvSpPr>
            <a:spLocks noGrp="1"/>
          </p:cNvSpPr>
          <p:nvPr>
            <p:ph type="dt" sz="half" idx="10"/>
          </p:nvPr>
        </p:nvSpPr>
        <p:spPr/>
        <p:txBody>
          <a:bodyPr/>
          <a:lstStyle/>
          <a:p>
            <a:fld id="{5958441C-A282-A14E-980A-7F1E6C1426D7}" type="datetime1">
              <a:rPr kumimoji="1" lang="ja-JP" altLang="en-US" smtClean="0"/>
              <a:t>2020/11/22</a:t>
            </a:fld>
            <a:endParaRPr kumimoji="1" lang="ja-JP" altLang="en-US"/>
          </a:p>
        </p:txBody>
      </p:sp>
      <p:sp>
        <p:nvSpPr>
          <p:cNvPr id="4" name="フッター プレースホルダー 3">
            <a:extLst>
              <a:ext uri="{FF2B5EF4-FFF2-40B4-BE49-F238E27FC236}">
                <a16:creationId xmlns:a16="http://schemas.microsoft.com/office/drawing/2014/main" id="{AFDF8ECB-DFB9-EA45-9CF7-17D95F09BD28}"/>
              </a:ext>
            </a:extLst>
          </p:cNvPr>
          <p:cNvSpPr>
            <a:spLocks noGrp="1"/>
          </p:cNvSpPr>
          <p:nvPr>
            <p:ph type="ftr" sz="quarter" idx="11"/>
          </p:nvPr>
        </p:nvSpPr>
        <p:spPr/>
        <p:txBody>
          <a:bodyPr/>
          <a:lstStyle/>
          <a:p>
            <a:r>
              <a:rPr lang="en-US" altLang="ja-JP"/>
              <a:t>Copyright (C) 2020 Tokai Dream Space Team All Rights Reserved.</a:t>
            </a:r>
            <a:endParaRPr lang="ja-JP" altLang="en-US"/>
          </a:p>
        </p:txBody>
      </p:sp>
      <p:sp>
        <p:nvSpPr>
          <p:cNvPr id="5" name="スライド番号プレースホルダー 4">
            <a:extLst>
              <a:ext uri="{FF2B5EF4-FFF2-40B4-BE49-F238E27FC236}">
                <a16:creationId xmlns:a16="http://schemas.microsoft.com/office/drawing/2014/main" id="{422F2AFE-729D-4747-B8EE-EB5A7E443F2B}"/>
              </a:ext>
            </a:extLst>
          </p:cNvPr>
          <p:cNvSpPr>
            <a:spLocks noGrp="1"/>
          </p:cNvSpPr>
          <p:nvPr>
            <p:ph type="sldNum" sz="quarter" idx="12"/>
          </p:nvPr>
        </p:nvSpPr>
        <p:spPr/>
        <p:txBody>
          <a:bodyPr/>
          <a:lstStyle/>
          <a:p>
            <a:fld id="{DCBA4D0A-12E5-B948-A3D0-490B7F9FFB4B}" type="slidenum">
              <a:rPr kumimoji="1" lang="ja-JP" altLang="en-US" smtClean="0"/>
              <a:t>9</a:t>
            </a:fld>
            <a:endParaRPr kumimoji="1" lang="ja-JP" altLang="en-US"/>
          </a:p>
        </p:txBody>
      </p:sp>
      <p:sp>
        <p:nvSpPr>
          <p:cNvPr id="6" name="テキスト ボックス 5">
            <a:extLst>
              <a:ext uri="{FF2B5EF4-FFF2-40B4-BE49-F238E27FC236}">
                <a16:creationId xmlns:a16="http://schemas.microsoft.com/office/drawing/2014/main" id="{3042E6D1-EDA2-8941-8584-415CBF66EFD4}"/>
              </a:ext>
            </a:extLst>
          </p:cNvPr>
          <p:cNvSpPr txBox="1"/>
          <p:nvPr/>
        </p:nvSpPr>
        <p:spPr>
          <a:xfrm>
            <a:off x="247650" y="1336655"/>
            <a:ext cx="11696700" cy="5878532"/>
          </a:xfrm>
          <a:prstGeom prst="rect">
            <a:avLst/>
          </a:prstGeom>
          <a:noFill/>
        </p:spPr>
        <p:txBody>
          <a:bodyPr wrap="square" rtlCol="0">
            <a:spAutoFit/>
          </a:bodyPr>
          <a:lstStyle/>
          <a:p>
            <a:pPr marL="571500" indent="-571500">
              <a:buFont typeface="Arial" panose="020B0604020202020204" pitchFamily="34" charset="0"/>
              <a:buChar char="•"/>
            </a:pPr>
            <a:r>
              <a:rPr kumimoji="1" lang="ja-JP" altLang="en-US" sz="3200"/>
              <a:t>参加方法</a:t>
            </a:r>
            <a:endParaRPr kumimoji="1" lang="en-US" altLang="ja-JP" sz="3200" dirty="0"/>
          </a:p>
          <a:p>
            <a:pPr marL="914400" lvl="1" indent="-457200">
              <a:buFont typeface="Wingdings" pitchFamily="2" charset="2"/>
              <a:buChar char="Ø"/>
            </a:pPr>
            <a:r>
              <a:rPr kumimoji="1" lang="ja-JP" altLang="en-US" sz="3200"/>
              <a:t>打ち上げ動画とミッション申請書の提出で、</a:t>
            </a:r>
            <a:r>
              <a:rPr kumimoji="1" lang="en-US" altLang="ja-JP" sz="3200" dirty="0"/>
              <a:t>IWRC2020</a:t>
            </a:r>
            <a:r>
              <a:rPr kumimoji="1" lang="ja-JP" altLang="en-US" sz="3200"/>
              <a:t>のエントリー完了となります。</a:t>
            </a:r>
            <a:endParaRPr kumimoji="1" lang="en-US" altLang="ja-JP" sz="3200" dirty="0"/>
          </a:p>
          <a:p>
            <a:pPr marL="571500" indent="-571500">
              <a:buFont typeface="Arial" panose="020B0604020202020204" pitchFamily="34" charset="0"/>
              <a:buChar char="•"/>
            </a:pPr>
            <a:endParaRPr kumimoji="1" lang="en-US" altLang="ja-JP" sz="3200" dirty="0"/>
          </a:p>
          <a:p>
            <a:endParaRPr kumimoji="1" lang="en-US" altLang="ja-JP" sz="4000" dirty="0"/>
          </a:p>
          <a:p>
            <a:pPr marL="342900" indent="-342900">
              <a:buFont typeface="Arial" panose="020B0604020202020204" pitchFamily="34" charset="0"/>
              <a:buChar char="•"/>
            </a:pPr>
            <a:r>
              <a:rPr kumimoji="1" lang="ja-JP" altLang="en-US" sz="3200"/>
              <a:t>参加資格</a:t>
            </a:r>
            <a:endParaRPr kumimoji="1" lang="en-US" altLang="ja-JP" sz="3200" dirty="0"/>
          </a:p>
          <a:p>
            <a:pPr marL="742950" lvl="1" indent="-285750">
              <a:buFont typeface="Wingdings" pitchFamily="2" charset="2"/>
              <a:buChar char="Ø"/>
            </a:pPr>
            <a:r>
              <a:rPr lang="ja-JP" altLang="ja-JP" sz="3200"/>
              <a:t>特になし</a:t>
            </a:r>
            <a:endParaRPr lang="en-US" altLang="ja-JP" sz="3200" dirty="0"/>
          </a:p>
          <a:p>
            <a:pPr lvl="1"/>
            <a:r>
              <a:rPr lang="ja-JP" altLang="ja-JP" sz="3200"/>
              <a:t>（未成年の方は保護者に了解を得た上でご参加ください。）</a:t>
            </a:r>
          </a:p>
          <a:p>
            <a:pPr lvl="1"/>
            <a:r>
              <a:rPr kumimoji="1" lang="en-US" altLang="ja-JP" sz="3200" dirty="0">
                <a:solidFill>
                  <a:srgbClr val="FF0000"/>
                </a:solidFill>
              </a:rPr>
              <a:t>※</a:t>
            </a:r>
            <a:r>
              <a:rPr kumimoji="1" lang="ja-JP" altLang="en-US" sz="3200">
                <a:solidFill>
                  <a:srgbClr val="FF0000"/>
                </a:solidFill>
              </a:rPr>
              <a:t>この資料をよく確認してからご参加ください</a:t>
            </a:r>
            <a:endParaRPr kumimoji="1" lang="en-US" altLang="ja-JP" sz="3200" dirty="0">
              <a:solidFill>
                <a:srgbClr val="FF0000"/>
              </a:solidFill>
            </a:endParaRPr>
          </a:p>
          <a:p>
            <a:pPr marL="365125"/>
            <a:endParaRPr kumimoji="1" lang="ja-JP" altLang="en-US" sz="4000"/>
          </a:p>
          <a:p>
            <a:endParaRPr kumimoji="1" lang="ja-JP" altLang="en-US" sz="4000"/>
          </a:p>
        </p:txBody>
      </p:sp>
    </p:spTree>
    <p:extLst>
      <p:ext uri="{BB962C8B-B14F-4D97-AF65-F5344CB8AC3E}">
        <p14:creationId xmlns:p14="http://schemas.microsoft.com/office/powerpoint/2010/main" val="4197232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9242</TotalTime>
  <Words>2333</Words>
  <Application>Microsoft Macintosh PowerPoint</Application>
  <PresentationFormat>ワイド画面</PresentationFormat>
  <Paragraphs>323</Paragraphs>
  <Slides>30</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30</vt:i4>
      </vt:variant>
    </vt:vector>
  </HeadingPairs>
  <TitlesOfParts>
    <vt:vector size="38" baseType="lpstr">
      <vt:lpstr>游ゴシック</vt:lpstr>
      <vt:lpstr>游ゴシック Light</vt:lpstr>
      <vt:lpstr>Arial</vt:lpstr>
      <vt:lpstr>Calibri</vt:lpstr>
      <vt:lpstr>Calibri Light</vt:lpstr>
      <vt:lpstr>Enterprise</vt:lpstr>
      <vt:lpstr>Wingdings</vt:lpstr>
      <vt:lpstr>Office テーマ</vt:lpstr>
      <vt:lpstr>Intelligent Water Rocket  Competition 2020  Online</vt:lpstr>
      <vt:lpstr>参加者のフロー</vt:lpstr>
      <vt:lpstr>目次</vt:lpstr>
      <vt:lpstr>はじめに</vt:lpstr>
      <vt:lpstr>主催者の紹介</vt:lpstr>
      <vt:lpstr>IWRC 2020 Online</vt:lpstr>
      <vt:lpstr>競技目的</vt:lpstr>
      <vt:lpstr>競技内容</vt:lpstr>
      <vt:lpstr>参加方法および参加資格</vt:lpstr>
      <vt:lpstr>Cisco Webex Teamsについて</vt:lpstr>
      <vt:lpstr>Cisco Webex Teamsの登録方法</vt:lpstr>
      <vt:lpstr>開発について</vt:lpstr>
      <vt:lpstr>TDSTのYouTube投稿動画</vt:lpstr>
      <vt:lpstr>開発物①ミッション機器</vt:lpstr>
      <vt:lpstr>micro:bitの使用理由と購入方法</vt:lpstr>
      <vt:lpstr>開発物②ロケット本体</vt:lpstr>
      <vt:lpstr>開発物全般の注意事項</vt:lpstr>
      <vt:lpstr>開発物全般と名称の注意事項</vt:lpstr>
      <vt:lpstr>ミッション採点表</vt:lpstr>
      <vt:lpstr>ミッション採点基準</vt:lpstr>
      <vt:lpstr>ミッション申請書及び同意書</vt:lpstr>
      <vt:lpstr>表彰について</vt:lpstr>
      <vt:lpstr>IWRC 2020 Online</vt:lpstr>
      <vt:lpstr>打ち上げ動画の撮影に入る前に</vt:lpstr>
      <vt:lpstr>打ち上げ時の注意事項</vt:lpstr>
      <vt:lpstr>撮影時の注意事項</vt:lpstr>
      <vt:lpstr>打ち上げ動画の著作権について</vt:lpstr>
      <vt:lpstr>責任の所在について</vt:lpstr>
      <vt:lpstr>IWRC 2020 Online</vt:lpstr>
      <vt:lpstr>今後のスケジュール</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Intelligent Water Rocket  Competition 2020 in online</dc:title>
  <dc:creator>天野 由紀子</dc:creator>
  <cp:lastModifiedBy>天野 由紀子</cp:lastModifiedBy>
  <cp:revision>102</cp:revision>
  <dcterms:created xsi:type="dcterms:W3CDTF">2020-10-25T01:10:53Z</dcterms:created>
  <dcterms:modified xsi:type="dcterms:W3CDTF">2020-11-22T08:47:33Z</dcterms:modified>
</cp:coreProperties>
</file>